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8" r:id="rId4"/>
    <p:sldId id="259" r:id="rId5"/>
    <p:sldId id="260" r:id="rId6"/>
    <p:sldId id="261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62" r:id="rId16"/>
    <p:sldId id="263" r:id="rId17"/>
    <p:sldId id="264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D6F8C8-A1EC-4FEE-B70F-D77E65B74B48}" type="doc">
      <dgm:prSet loTypeId="urn:microsoft.com/office/officeart/2005/8/layout/h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AC463AA0-E5B2-40B6-B938-729A37B4F660}">
      <dgm:prSet phldrT="[Text]"/>
      <dgm:spPr/>
      <dgm:t>
        <a:bodyPr/>
        <a:lstStyle/>
        <a:p>
          <a:r>
            <a:rPr lang="en-US" dirty="0"/>
            <a:t>LOGIN </a:t>
          </a:r>
          <a:endParaRPr lang="en-IN" dirty="0"/>
        </a:p>
      </dgm:t>
    </dgm:pt>
    <dgm:pt modelId="{469C7C1D-2FFE-48D8-A182-921F21809B28}" type="parTrans" cxnId="{24A9396D-138D-4466-8672-141981F82C81}">
      <dgm:prSet/>
      <dgm:spPr/>
      <dgm:t>
        <a:bodyPr/>
        <a:lstStyle/>
        <a:p>
          <a:endParaRPr lang="en-IN"/>
        </a:p>
      </dgm:t>
    </dgm:pt>
    <dgm:pt modelId="{B2443275-BD48-4BD3-B4B3-60CE90CB79B1}" type="sibTrans" cxnId="{24A9396D-138D-4466-8672-141981F82C81}">
      <dgm:prSet/>
      <dgm:spPr/>
      <dgm:t>
        <a:bodyPr/>
        <a:lstStyle/>
        <a:p>
          <a:endParaRPr lang="en-IN"/>
        </a:p>
      </dgm:t>
    </dgm:pt>
    <dgm:pt modelId="{71DABC31-501D-4465-8017-52943F2D1B4A}">
      <dgm:prSet phldrT="[Text]" custT="1"/>
      <dgm:spPr/>
      <dgm:t>
        <a:bodyPr/>
        <a:lstStyle/>
        <a:p>
          <a:r>
            <a:rPr lang="en-US" sz="3200" dirty="0"/>
            <a:t>user need to login to access any page on the application.</a:t>
          </a:r>
          <a:endParaRPr lang="en-IN" sz="3200" dirty="0"/>
        </a:p>
      </dgm:t>
    </dgm:pt>
    <dgm:pt modelId="{F7A16B99-830B-43ED-9344-1BF454024D94}" type="parTrans" cxnId="{8E78FED4-4D4C-40F8-A19F-4D4410510D0C}">
      <dgm:prSet/>
      <dgm:spPr/>
      <dgm:t>
        <a:bodyPr/>
        <a:lstStyle/>
        <a:p>
          <a:endParaRPr lang="en-IN"/>
        </a:p>
      </dgm:t>
    </dgm:pt>
    <dgm:pt modelId="{9A1B2155-075C-44D2-8829-CFA111B90665}" type="sibTrans" cxnId="{8E78FED4-4D4C-40F8-A19F-4D4410510D0C}">
      <dgm:prSet/>
      <dgm:spPr/>
      <dgm:t>
        <a:bodyPr/>
        <a:lstStyle/>
        <a:p>
          <a:endParaRPr lang="en-IN"/>
        </a:p>
      </dgm:t>
    </dgm:pt>
    <dgm:pt modelId="{E7AC98FC-04BC-44E8-9AF2-26D59DBE1780}">
      <dgm:prSet phldrT="[Text]"/>
      <dgm:spPr/>
      <dgm:t>
        <a:bodyPr/>
        <a:lstStyle/>
        <a:p>
          <a:r>
            <a:rPr lang="en-US" dirty="0"/>
            <a:t>SIGN UP</a:t>
          </a:r>
          <a:endParaRPr lang="en-IN" dirty="0"/>
        </a:p>
      </dgm:t>
    </dgm:pt>
    <dgm:pt modelId="{35EAA5C7-17C2-4DDB-9EF4-837E9B06D933}" type="parTrans" cxnId="{332A69BB-CE69-4558-9834-40897244AEA4}">
      <dgm:prSet/>
      <dgm:spPr/>
      <dgm:t>
        <a:bodyPr/>
        <a:lstStyle/>
        <a:p>
          <a:endParaRPr lang="en-IN"/>
        </a:p>
      </dgm:t>
    </dgm:pt>
    <dgm:pt modelId="{6980B878-E6C8-4D4D-AD64-E88831B40A10}" type="sibTrans" cxnId="{332A69BB-CE69-4558-9834-40897244AEA4}">
      <dgm:prSet/>
      <dgm:spPr/>
      <dgm:t>
        <a:bodyPr/>
        <a:lstStyle/>
        <a:p>
          <a:endParaRPr lang="en-IN"/>
        </a:p>
      </dgm:t>
    </dgm:pt>
    <dgm:pt modelId="{BFF7DF79-7E3F-468F-909B-EFC0E7168075}">
      <dgm:prSet phldrT="[Text]" custT="1"/>
      <dgm:spPr/>
      <dgm:t>
        <a:bodyPr/>
        <a:lstStyle/>
        <a:p>
          <a:r>
            <a:rPr lang="en-US" sz="3200" dirty="0"/>
            <a:t>new users need to sign up to access any page of NGO</a:t>
          </a:r>
          <a:endParaRPr lang="en-IN" sz="3200" dirty="0"/>
        </a:p>
      </dgm:t>
    </dgm:pt>
    <dgm:pt modelId="{C1616BC7-B984-489C-A9C1-C5C8FB076CDC}" type="parTrans" cxnId="{BECEE878-F63A-44C5-A23D-ED19D8063084}">
      <dgm:prSet/>
      <dgm:spPr/>
      <dgm:t>
        <a:bodyPr/>
        <a:lstStyle/>
        <a:p>
          <a:endParaRPr lang="en-IN"/>
        </a:p>
      </dgm:t>
    </dgm:pt>
    <dgm:pt modelId="{FFBB629A-B8DA-42A0-B052-414199962571}" type="sibTrans" cxnId="{BECEE878-F63A-44C5-A23D-ED19D8063084}">
      <dgm:prSet/>
      <dgm:spPr/>
      <dgm:t>
        <a:bodyPr/>
        <a:lstStyle/>
        <a:p>
          <a:endParaRPr lang="en-IN"/>
        </a:p>
      </dgm:t>
    </dgm:pt>
    <dgm:pt modelId="{432F9730-2206-4EB5-A1EA-CCD0D9784025}">
      <dgm:prSet phldrT="[Text]"/>
      <dgm:spPr/>
      <dgm:t>
        <a:bodyPr/>
        <a:lstStyle/>
        <a:p>
          <a:r>
            <a:rPr lang="en-US" dirty="0"/>
            <a:t>DONATION</a:t>
          </a:r>
          <a:endParaRPr lang="en-IN" dirty="0"/>
        </a:p>
      </dgm:t>
    </dgm:pt>
    <dgm:pt modelId="{574DB899-8BC8-49EF-A3ED-79F668867741}" type="parTrans" cxnId="{8AC57229-4D02-4B5F-A729-8DE15242DAAD}">
      <dgm:prSet/>
      <dgm:spPr/>
      <dgm:t>
        <a:bodyPr/>
        <a:lstStyle/>
        <a:p>
          <a:endParaRPr lang="en-IN"/>
        </a:p>
      </dgm:t>
    </dgm:pt>
    <dgm:pt modelId="{1413F5C8-3EDB-4D79-B599-E339947CDC23}" type="sibTrans" cxnId="{8AC57229-4D02-4B5F-A729-8DE15242DAAD}">
      <dgm:prSet/>
      <dgm:spPr/>
      <dgm:t>
        <a:bodyPr/>
        <a:lstStyle/>
        <a:p>
          <a:endParaRPr lang="en-IN"/>
        </a:p>
      </dgm:t>
    </dgm:pt>
    <dgm:pt modelId="{9B704121-0307-4104-BA82-0B9CD21E6FC8}">
      <dgm:prSet phldrT="[Text]" custT="1"/>
      <dgm:spPr/>
      <dgm:t>
        <a:bodyPr/>
        <a:lstStyle/>
        <a:p>
          <a:r>
            <a:rPr lang="en-US" sz="3200" dirty="0"/>
            <a:t>the user can donate either some amount or clothes to NGO </a:t>
          </a:r>
          <a:endParaRPr lang="en-IN" sz="3200" dirty="0"/>
        </a:p>
      </dgm:t>
    </dgm:pt>
    <dgm:pt modelId="{26036875-11D5-434B-A1D4-8D88A17BB9BA}" type="parTrans" cxnId="{D47E014D-79DD-4E4B-A128-B5E598E32030}">
      <dgm:prSet/>
      <dgm:spPr/>
      <dgm:t>
        <a:bodyPr/>
        <a:lstStyle/>
        <a:p>
          <a:endParaRPr lang="en-IN"/>
        </a:p>
      </dgm:t>
    </dgm:pt>
    <dgm:pt modelId="{8EFE9034-D256-404B-8F25-C20E28776336}" type="sibTrans" cxnId="{D47E014D-79DD-4E4B-A128-B5E598E32030}">
      <dgm:prSet/>
      <dgm:spPr/>
      <dgm:t>
        <a:bodyPr/>
        <a:lstStyle/>
        <a:p>
          <a:endParaRPr lang="en-IN"/>
        </a:p>
      </dgm:t>
    </dgm:pt>
    <dgm:pt modelId="{2B15AD6A-334D-41BD-92D7-27273478C2DD}" type="pres">
      <dgm:prSet presAssocID="{28D6F8C8-A1EC-4FEE-B70F-D77E65B74B48}" presName="Name0" presStyleCnt="0">
        <dgm:presLayoutVars>
          <dgm:dir/>
          <dgm:animLvl val="lvl"/>
          <dgm:resizeHandles val="exact"/>
        </dgm:presLayoutVars>
      </dgm:prSet>
      <dgm:spPr/>
    </dgm:pt>
    <dgm:pt modelId="{72D27B87-B248-4D05-81D7-6FA8DC10676D}" type="pres">
      <dgm:prSet presAssocID="{AC463AA0-E5B2-40B6-B938-729A37B4F660}" presName="composite" presStyleCnt="0"/>
      <dgm:spPr/>
    </dgm:pt>
    <dgm:pt modelId="{F1FCBA0C-460E-42FC-8140-D62B9CCAAD7B}" type="pres">
      <dgm:prSet presAssocID="{AC463AA0-E5B2-40B6-B938-729A37B4F660}" presName="parTx" presStyleLbl="alignNode1" presStyleIdx="0" presStyleCnt="3" custScaleY="83924">
        <dgm:presLayoutVars>
          <dgm:chMax val="0"/>
          <dgm:chPref val="0"/>
          <dgm:bulletEnabled val="1"/>
        </dgm:presLayoutVars>
      </dgm:prSet>
      <dgm:spPr/>
    </dgm:pt>
    <dgm:pt modelId="{3AA0E794-24D9-455E-A0C5-F6F038C5EE40}" type="pres">
      <dgm:prSet presAssocID="{AC463AA0-E5B2-40B6-B938-729A37B4F660}" presName="desTx" presStyleLbl="alignAccFollowNode1" presStyleIdx="0" presStyleCnt="3">
        <dgm:presLayoutVars>
          <dgm:bulletEnabled val="1"/>
        </dgm:presLayoutVars>
      </dgm:prSet>
      <dgm:spPr/>
    </dgm:pt>
    <dgm:pt modelId="{4F953878-15BD-4F1A-B708-C5506B1E77CE}" type="pres">
      <dgm:prSet presAssocID="{B2443275-BD48-4BD3-B4B3-60CE90CB79B1}" presName="space" presStyleCnt="0"/>
      <dgm:spPr/>
    </dgm:pt>
    <dgm:pt modelId="{C6069C85-A1DB-4147-B12C-850C4B90D2CD}" type="pres">
      <dgm:prSet presAssocID="{E7AC98FC-04BC-44E8-9AF2-26D59DBE1780}" presName="composite" presStyleCnt="0"/>
      <dgm:spPr/>
    </dgm:pt>
    <dgm:pt modelId="{EFA71C03-E132-4C45-B78A-1798F7C4A3F5}" type="pres">
      <dgm:prSet presAssocID="{E7AC98FC-04BC-44E8-9AF2-26D59DBE1780}" presName="parTx" presStyleLbl="alignNode1" presStyleIdx="1" presStyleCnt="3" custScaleY="79280">
        <dgm:presLayoutVars>
          <dgm:chMax val="0"/>
          <dgm:chPref val="0"/>
          <dgm:bulletEnabled val="1"/>
        </dgm:presLayoutVars>
      </dgm:prSet>
      <dgm:spPr/>
    </dgm:pt>
    <dgm:pt modelId="{F5B1A37E-0059-4FC2-ACE8-E5FF315B3F96}" type="pres">
      <dgm:prSet presAssocID="{E7AC98FC-04BC-44E8-9AF2-26D59DBE1780}" presName="desTx" presStyleLbl="alignAccFollowNode1" presStyleIdx="1" presStyleCnt="3">
        <dgm:presLayoutVars>
          <dgm:bulletEnabled val="1"/>
        </dgm:presLayoutVars>
      </dgm:prSet>
      <dgm:spPr/>
    </dgm:pt>
    <dgm:pt modelId="{63C02BF9-7AE5-4DE5-8592-F1BCC1E74A68}" type="pres">
      <dgm:prSet presAssocID="{6980B878-E6C8-4D4D-AD64-E88831B40A10}" presName="space" presStyleCnt="0"/>
      <dgm:spPr/>
    </dgm:pt>
    <dgm:pt modelId="{462739BC-CC5A-4608-AF52-529B2E32C884}" type="pres">
      <dgm:prSet presAssocID="{432F9730-2206-4EB5-A1EA-CCD0D9784025}" presName="composite" presStyleCnt="0"/>
      <dgm:spPr/>
    </dgm:pt>
    <dgm:pt modelId="{03197198-4C49-4854-BED1-23796209B7C8}" type="pres">
      <dgm:prSet presAssocID="{432F9730-2206-4EB5-A1EA-CCD0D9784025}" presName="parTx" presStyleLbl="alignNode1" presStyleIdx="2" presStyleCnt="3" custScaleY="81359">
        <dgm:presLayoutVars>
          <dgm:chMax val="0"/>
          <dgm:chPref val="0"/>
          <dgm:bulletEnabled val="1"/>
        </dgm:presLayoutVars>
      </dgm:prSet>
      <dgm:spPr/>
    </dgm:pt>
    <dgm:pt modelId="{D3328EA4-D4C9-44D0-ACE2-D3CC6C07F657}" type="pres">
      <dgm:prSet presAssocID="{432F9730-2206-4EB5-A1EA-CCD0D9784025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D5664D09-CD6E-4BBD-BEFB-787E32C7E3E2}" type="presOf" srcId="{AC463AA0-E5B2-40B6-B938-729A37B4F660}" destId="{F1FCBA0C-460E-42FC-8140-D62B9CCAAD7B}" srcOrd="0" destOrd="0" presId="urn:microsoft.com/office/officeart/2005/8/layout/hList1"/>
    <dgm:cxn modelId="{8AC57229-4D02-4B5F-A729-8DE15242DAAD}" srcId="{28D6F8C8-A1EC-4FEE-B70F-D77E65B74B48}" destId="{432F9730-2206-4EB5-A1EA-CCD0D9784025}" srcOrd="2" destOrd="0" parTransId="{574DB899-8BC8-49EF-A3ED-79F668867741}" sibTransId="{1413F5C8-3EDB-4D79-B599-E339947CDC23}"/>
    <dgm:cxn modelId="{D47E014D-79DD-4E4B-A128-B5E598E32030}" srcId="{432F9730-2206-4EB5-A1EA-CCD0D9784025}" destId="{9B704121-0307-4104-BA82-0B9CD21E6FC8}" srcOrd="0" destOrd="0" parTransId="{26036875-11D5-434B-A1D4-8D88A17BB9BA}" sibTransId="{8EFE9034-D256-404B-8F25-C20E28776336}"/>
    <dgm:cxn modelId="{24A9396D-138D-4466-8672-141981F82C81}" srcId="{28D6F8C8-A1EC-4FEE-B70F-D77E65B74B48}" destId="{AC463AA0-E5B2-40B6-B938-729A37B4F660}" srcOrd="0" destOrd="0" parTransId="{469C7C1D-2FFE-48D8-A182-921F21809B28}" sibTransId="{B2443275-BD48-4BD3-B4B3-60CE90CB79B1}"/>
    <dgm:cxn modelId="{48459258-0C4F-4ED7-9275-551F69AF3BCC}" type="presOf" srcId="{BFF7DF79-7E3F-468F-909B-EFC0E7168075}" destId="{F5B1A37E-0059-4FC2-ACE8-E5FF315B3F96}" srcOrd="0" destOrd="0" presId="urn:microsoft.com/office/officeart/2005/8/layout/hList1"/>
    <dgm:cxn modelId="{BECEE878-F63A-44C5-A23D-ED19D8063084}" srcId="{E7AC98FC-04BC-44E8-9AF2-26D59DBE1780}" destId="{BFF7DF79-7E3F-468F-909B-EFC0E7168075}" srcOrd="0" destOrd="0" parTransId="{C1616BC7-B984-489C-A9C1-C5C8FB076CDC}" sibTransId="{FFBB629A-B8DA-42A0-B052-414199962571}"/>
    <dgm:cxn modelId="{41BB51A1-B7C8-46B4-950B-8C8F6BC5C199}" type="presOf" srcId="{71DABC31-501D-4465-8017-52943F2D1B4A}" destId="{3AA0E794-24D9-455E-A0C5-F6F038C5EE40}" srcOrd="0" destOrd="0" presId="urn:microsoft.com/office/officeart/2005/8/layout/hList1"/>
    <dgm:cxn modelId="{07E9FFB0-3A5E-4F04-B997-8A721F91CB0E}" type="presOf" srcId="{9B704121-0307-4104-BA82-0B9CD21E6FC8}" destId="{D3328EA4-D4C9-44D0-ACE2-D3CC6C07F657}" srcOrd="0" destOrd="0" presId="urn:microsoft.com/office/officeart/2005/8/layout/hList1"/>
    <dgm:cxn modelId="{15E119B7-2CD4-405D-82C1-B3B11F468FD8}" type="presOf" srcId="{432F9730-2206-4EB5-A1EA-CCD0D9784025}" destId="{03197198-4C49-4854-BED1-23796209B7C8}" srcOrd="0" destOrd="0" presId="urn:microsoft.com/office/officeart/2005/8/layout/hList1"/>
    <dgm:cxn modelId="{332A69BB-CE69-4558-9834-40897244AEA4}" srcId="{28D6F8C8-A1EC-4FEE-B70F-D77E65B74B48}" destId="{E7AC98FC-04BC-44E8-9AF2-26D59DBE1780}" srcOrd="1" destOrd="0" parTransId="{35EAA5C7-17C2-4DDB-9EF4-837E9B06D933}" sibTransId="{6980B878-E6C8-4D4D-AD64-E88831B40A10}"/>
    <dgm:cxn modelId="{649F35BC-FF10-4DD6-8A9F-EB7740817E7C}" type="presOf" srcId="{E7AC98FC-04BC-44E8-9AF2-26D59DBE1780}" destId="{EFA71C03-E132-4C45-B78A-1798F7C4A3F5}" srcOrd="0" destOrd="0" presId="urn:microsoft.com/office/officeart/2005/8/layout/hList1"/>
    <dgm:cxn modelId="{AFDE87CF-EAF9-4261-919B-8A4BA22677DC}" type="presOf" srcId="{28D6F8C8-A1EC-4FEE-B70F-D77E65B74B48}" destId="{2B15AD6A-334D-41BD-92D7-27273478C2DD}" srcOrd="0" destOrd="0" presId="urn:microsoft.com/office/officeart/2005/8/layout/hList1"/>
    <dgm:cxn modelId="{8E78FED4-4D4C-40F8-A19F-4D4410510D0C}" srcId="{AC463AA0-E5B2-40B6-B938-729A37B4F660}" destId="{71DABC31-501D-4465-8017-52943F2D1B4A}" srcOrd="0" destOrd="0" parTransId="{F7A16B99-830B-43ED-9344-1BF454024D94}" sibTransId="{9A1B2155-075C-44D2-8829-CFA111B90665}"/>
    <dgm:cxn modelId="{D60C018A-2602-4D56-8BE3-0979081C37C8}" type="presParOf" srcId="{2B15AD6A-334D-41BD-92D7-27273478C2DD}" destId="{72D27B87-B248-4D05-81D7-6FA8DC10676D}" srcOrd="0" destOrd="0" presId="urn:microsoft.com/office/officeart/2005/8/layout/hList1"/>
    <dgm:cxn modelId="{E5F79CD3-4CC2-4F0B-911A-6C14609779BD}" type="presParOf" srcId="{72D27B87-B248-4D05-81D7-6FA8DC10676D}" destId="{F1FCBA0C-460E-42FC-8140-D62B9CCAAD7B}" srcOrd="0" destOrd="0" presId="urn:microsoft.com/office/officeart/2005/8/layout/hList1"/>
    <dgm:cxn modelId="{35F2EFDC-BB8B-47DA-88F7-92DE9C9E8312}" type="presParOf" srcId="{72D27B87-B248-4D05-81D7-6FA8DC10676D}" destId="{3AA0E794-24D9-455E-A0C5-F6F038C5EE40}" srcOrd="1" destOrd="0" presId="urn:microsoft.com/office/officeart/2005/8/layout/hList1"/>
    <dgm:cxn modelId="{00F4E815-CF70-4F4C-8598-21E607A36716}" type="presParOf" srcId="{2B15AD6A-334D-41BD-92D7-27273478C2DD}" destId="{4F953878-15BD-4F1A-B708-C5506B1E77CE}" srcOrd="1" destOrd="0" presId="urn:microsoft.com/office/officeart/2005/8/layout/hList1"/>
    <dgm:cxn modelId="{A81CAFA0-F52D-4504-AE61-7E8DFD344C56}" type="presParOf" srcId="{2B15AD6A-334D-41BD-92D7-27273478C2DD}" destId="{C6069C85-A1DB-4147-B12C-850C4B90D2CD}" srcOrd="2" destOrd="0" presId="urn:microsoft.com/office/officeart/2005/8/layout/hList1"/>
    <dgm:cxn modelId="{ADD12594-556E-4FE0-954A-51BF73B9412D}" type="presParOf" srcId="{C6069C85-A1DB-4147-B12C-850C4B90D2CD}" destId="{EFA71C03-E132-4C45-B78A-1798F7C4A3F5}" srcOrd="0" destOrd="0" presId="urn:microsoft.com/office/officeart/2005/8/layout/hList1"/>
    <dgm:cxn modelId="{70C1641A-8C30-4EC3-AABE-78B207CF8E06}" type="presParOf" srcId="{C6069C85-A1DB-4147-B12C-850C4B90D2CD}" destId="{F5B1A37E-0059-4FC2-ACE8-E5FF315B3F96}" srcOrd="1" destOrd="0" presId="urn:microsoft.com/office/officeart/2005/8/layout/hList1"/>
    <dgm:cxn modelId="{53A5CF04-D232-4E5A-818A-4E72A5571A62}" type="presParOf" srcId="{2B15AD6A-334D-41BD-92D7-27273478C2DD}" destId="{63C02BF9-7AE5-4DE5-8592-F1BCC1E74A68}" srcOrd="3" destOrd="0" presId="urn:microsoft.com/office/officeart/2005/8/layout/hList1"/>
    <dgm:cxn modelId="{2B8FBE4C-7E11-43FB-90F1-2645E33C30B6}" type="presParOf" srcId="{2B15AD6A-334D-41BD-92D7-27273478C2DD}" destId="{462739BC-CC5A-4608-AF52-529B2E32C884}" srcOrd="4" destOrd="0" presId="urn:microsoft.com/office/officeart/2005/8/layout/hList1"/>
    <dgm:cxn modelId="{E2CAF145-3251-4AC2-93B9-E96DE9032DED}" type="presParOf" srcId="{462739BC-CC5A-4608-AF52-529B2E32C884}" destId="{03197198-4C49-4854-BED1-23796209B7C8}" srcOrd="0" destOrd="0" presId="urn:microsoft.com/office/officeart/2005/8/layout/hList1"/>
    <dgm:cxn modelId="{0CCC6402-8A99-42FB-8672-9863C95DEE24}" type="presParOf" srcId="{462739BC-CC5A-4608-AF52-529B2E32C884}" destId="{D3328EA4-D4C9-44D0-ACE2-D3CC6C07F65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D6F8C8-A1EC-4FEE-B70F-D77E65B74B48}" type="doc">
      <dgm:prSet loTypeId="urn:microsoft.com/office/officeart/2005/8/layout/h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AC463AA0-E5B2-40B6-B938-729A37B4F660}">
      <dgm:prSet phldrT="[Text]"/>
      <dgm:spPr/>
      <dgm:t>
        <a:bodyPr/>
        <a:lstStyle/>
        <a:p>
          <a:r>
            <a:rPr lang="en-US" dirty="0"/>
            <a:t>SCHEMES</a:t>
          </a:r>
          <a:endParaRPr lang="en-IN" dirty="0"/>
        </a:p>
      </dgm:t>
    </dgm:pt>
    <dgm:pt modelId="{469C7C1D-2FFE-48D8-A182-921F21809B28}" type="parTrans" cxnId="{24A9396D-138D-4466-8672-141981F82C81}">
      <dgm:prSet/>
      <dgm:spPr/>
      <dgm:t>
        <a:bodyPr/>
        <a:lstStyle/>
        <a:p>
          <a:endParaRPr lang="en-IN"/>
        </a:p>
      </dgm:t>
    </dgm:pt>
    <dgm:pt modelId="{B2443275-BD48-4BD3-B4B3-60CE90CB79B1}" type="sibTrans" cxnId="{24A9396D-138D-4466-8672-141981F82C81}">
      <dgm:prSet/>
      <dgm:spPr/>
      <dgm:t>
        <a:bodyPr/>
        <a:lstStyle/>
        <a:p>
          <a:endParaRPr lang="en-IN"/>
        </a:p>
      </dgm:t>
    </dgm:pt>
    <dgm:pt modelId="{71DABC31-501D-4465-8017-52943F2D1B4A}">
      <dgm:prSet phldrT="[Text]" custT="1"/>
      <dgm:spPr/>
      <dgm:t>
        <a:bodyPr/>
        <a:lstStyle/>
        <a:p>
          <a:r>
            <a:rPr lang="en-US" sz="3200" dirty="0"/>
            <a:t>user will be given all the information of the schemes of government. </a:t>
          </a:r>
          <a:endParaRPr lang="en-IN" sz="3200" dirty="0"/>
        </a:p>
      </dgm:t>
    </dgm:pt>
    <dgm:pt modelId="{F7A16B99-830B-43ED-9344-1BF454024D94}" type="parTrans" cxnId="{8E78FED4-4D4C-40F8-A19F-4D4410510D0C}">
      <dgm:prSet/>
      <dgm:spPr/>
      <dgm:t>
        <a:bodyPr/>
        <a:lstStyle/>
        <a:p>
          <a:endParaRPr lang="en-IN"/>
        </a:p>
      </dgm:t>
    </dgm:pt>
    <dgm:pt modelId="{9A1B2155-075C-44D2-8829-CFA111B90665}" type="sibTrans" cxnId="{8E78FED4-4D4C-40F8-A19F-4D4410510D0C}">
      <dgm:prSet/>
      <dgm:spPr/>
      <dgm:t>
        <a:bodyPr/>
        <a:lstStyle/>
        <a:p>
          <a:endParaRPr lang="en-IN"/>
        </a:p>
      </dgm:t>
    </dgm:pt>
    <dgm:pt modelId="{E7AC98FC-04BC-44E8-9AF2-26D59DBE1780}">
      <dgm:prSet phldrT="[Text]"/>
      <dgm:spPr/>
      <dgm:t>
        <a:bodyPr/>
        <a:lstStyle/>
        <a:p>
          <a:r>
            <a:rPr lang="en-US" dirty="0"/>
            <a:t>HELP FROM NGO</a:t>
          </a:r>
          <a:endParaRPr lang="en-IN" dirty="0"/>
        </a:p>
      </dgm:t>
    </dgm:pt>
    <dgm:pt modelId="{35EAA5C7-17C2-4DDB-9EF4-837E9B06D933}" type="parTrans" cxnId="{332A69BB-CE69-4558-9834-40897244AEA4}">
      <dgm:prSet/>
      <dgm:spPr/>
      <dgm:t>
        <a:bodyPr/>
        <a:lstStyle/>
        <a:p>
          <a:endParaRPr lang="en-IN"/>
        </a:p>
      </dgm:t>
    </dgm:pt>
    <dgm:pt modelId="{6980B878-E6C8-4D4D-AD64-E88831B40A10}" type="sibTrans" cxnId="{332A69BB-CE69-4558-9834-40897244AEA4}">
      <dgm:prSet/>
      <dgm:spPr/>
      <dgm:t>
        <a:bodyPr/>
        <a:lstStyle/>
        <a:p>
          <a:endParaRPr lang="en-IN"/>
        </a:p>
      </dgm:t>
    </dgm:pt>
    <dgm:pt modelId="{BFF7DF79-7E3F-468F-909B-EFC0E7168075}">
      <dgm:prSet phldrT="[Text]" custT="1"/>
      <dgm:spPr/>
      <dgm:t>
        <a:bodyPr/>
        <a:lstStyle/>
        <a:p>
          <a:r>
            <a:rPr lang="en-US" sz="3200" dirty="0"/>
            <a:t>Students below age of 18 can apply sponsorship of their education.</a:t>
          </a:r>
          <a:endParaRPr lang="en-IN" sz="3200" dirty="0"/>
        </a:p>
      </dgm:t>
    </dgm:pt>
    <dgm:pt modelId="{C1616BC7-B984-489C-A9C1-C5C8FB076CDC}" type="parTrans" cxnId="{BECEE878-F63A-44C5-A23D-ED19D8063084}">
      <dgm:prSet/>
      <dgm:spPr/>
      <dgm:t>
        <a:bodyPr/>
        <a:lstStyle/>
        <a:p>
          <a:endParaRPr lang="en-IN"/>
        </a:p>
      </dgm:t>
    </dgm:pt>
    <dgm:pt modelId="{FFBB629A-B8DA-42A0-B052-414199962571}" type="sibTrans" cxnId="{BECEE878-F63A-44C5-A23D-ED19D8063084}">
      <dgm:prSet/>
      <dgm:spPr/>
      <dgm:t>
        <a:bodyPr/>
        <a:lstStyle/>
        <a:p>
          <a:endParaRPr lang="en-IN"/>
        </a:p>
      </dgm:t>
    </dgm:pt>
    <dgm:pt modelId="{432F9730-2206-4EB5-A1EA-CCD0D9784025}">
      <dgm:prSet phldrT="[Text]"/>
      <dgm:spPr/>
      <dgm:t>
        <a:bodyPr/>
        <a:lstStyle/>
        <a:p>
          <a:r>
            <a:rPr lang="en-US" dirty="0"/>
            <a:t>DONATION</a:t>
          </a:r>
          <a:endParaRPr lang="en-IN" dirty="0"/>
        </a:p>
      </dgm:t>
    </dgm:pt>
    <dgm:pt modelId="{574DB899-8BC8-49EF-A3ED-79F668867741}" type="parTrans" cxnId="{8AC57229-4D02-4B5F-A729-8DE15242DAAD}">
      <dgm:prSet/>
      <dgm:spPr/>
      <dgm:t>
        <a:bodyPr/>
        <a:lstStyle/>
        <a:p>
          <a:endParaRPr lang="en-IN"/>
        </a:p>
      </dgm:t>
    </dgm:pt>
    <dgm:pt modelId="{1413F5C8-3EDB-4D79-B599-E339947CDC23}" type="sibTrans" cxnId="{8AC57229-4D02-4B5F-A729-8DE15242DAAD}">
      <dgm:prSet/>
      <dgm:spPr/>
      <dgm:t>
        <a:bodyPr/>
        <a:lstStyle/>
        <a:p>
          <a:endParaRPr lang="en-IN"/>
        </a:p>
      </dgm:t>
    </dgm:pt>
    <dgm:pt modelId="{9B704121-0307-4104-BA82-0B9CD21E6FC8}">
      <dgm:prSet phldrT="[Text]" custT="1"/>
      <dgm:spPr/>
      <dgm:t>
        <a:bodyPr/>
        <a:lstStyle/>
        <a:p>
          <a:r>
            <a:rPr lang="en-US" sz="3200" dirty="0"/>
            <a:t>the user can donate either some amount or provide sponsorship to needy students.</a:t>
          </a:r>
          <a:endParaRPr lang="en-IN" sz="3200" dirty="0"/>
        </a:p>
      </dgm:t>
    </dgm:pt>
    <dgm:pt modelId="{26036875-11D5-434B-A1D4-8D88A17BB9BA}" type="parTrans" cxnId="{D47E014D-79DD-4E4B-A128-B5E598E32030}">
      <dgm:prSet/>
      <dgm:spPr/>
      <dgm:t>
        <a:bodyPr/>
        <a:lstStyle/>
        <a:p>
          <a:endParaRPr lang="en-IN"/>
        </a:p>
      </dgm:t>
    </dgm:pt>
    <dgm:pt modelId="{8EFE9034-D256-404B-8F25-C20E28776336}" type="sibTrans" cxnId="{D47E014D-79DD-4E4B-A128-B5E598E32030}">
      <dgm:prSet/>
      <dgm:spPr/>
      <dgm:t>
        <a:bodyPr/>
        <a:lstStyle/>
        <a:p>
          <a:endParaRPr lang="en-IN"/>
        </a:p>
      </dgm:t>
    </dgm:pt>
    <dgm:pt modelId="{2B15AD6A-334D-41BD-92D7-27273478C2DD}" type="pres">
      <dgm:prSet presAssocID="{28D6F8C8-A1EC-4FEE-B70F-D77E65B74B48}" presName="Name0" presStyleCnt="0">
        <dgm:presLayoutVars>
          <dgm:dir/>
          <dgm:animLvl val="lvl"/>
          <dgm:resizeHandles val="exact"/>
        </dgm:presLayoutVars>
      </dgm:prSet>
      <dgm:spPr/>
    </dgm:pt>
    <dgm:pt modelId="{72D27B87-B248-4D05-81D7-6FA8DC10676D}" type="pres">
      <dgm:prSet presAssocID="{AC463AA0-E5B2-40B6-B938-729A37B4F660}" presName="composite" presStyleCnt="0"/>
      <dgm:spPr/>
    </dgm:pt>
    <dgm:pt modelId="{F1FCBA0C-460E-42FC-8140-D62B9CCAAD7B}" type="pres">
      <dgm:prSet presAssocID="{AC463AA0-E5B2-40B6-B938-729A37B4F660}" presName="parTx" presStyleLbl="alignNode1" presStyleIdx="0" presStyleCnt="3" custScaleY="83924">
        <dgm:presLayoutVars>
          <dgm:chMax val="0"/>
          <dgm:chPref val="0"/>
          <dgm:bulletEnabled val="1"/>
        </dgm:presLayoutVars>
      </dgm:prSet>
      <dgm:spPr/>
    </dgm:pt>
    <dgm:pt modelId="{3AA0E794-24D9-455E-A0C5-F6F038C5EE40}" type="pres">
      <dgm:prSet presAssocID="{AC463AA0-E5B2-40B6-B938-729A37B4F660}" presName="desTx" presStyleLbl="alignAccFollowNode1" presStyleIdx="0" presStyleCnt="3">
        <dgm:presLayoutVars>
          <dgm:bulletEnabled val="1"/>
        </dgm:presLayoutVars>
      </dgm:prSet>
      <dgm:spPr/>
    </dgm:pt>
    <dgm:pt modelId="{4F953878-15BD-4F1A-B708-C5506B1E77CE}" type="pres">
      <dgm:prSet presAssocID="{B2443275-BD48-4BD3-B4B3-60CE90CB79B1}" presName="space" presStyleCnt="0"/>
      <dgm:spPr/>
    </dgm:pt>
    <dgm:pt modelId="{C6069C85-A1DB-4147-B12C-850C4B90D2CD}" type="pres">
      <dgm:prSet presAssocID="{E7AC98FC-04BC-44E8-9AF2-26D59DBE1780}" presName="composite" presStyleCnt="0"/>
      <dgm:spPr/>
    </dgm:pt>
    <dgm:pt modelId="{EFA71C03-E132-4C45-B78A-1798F7C4A3F5}" type="pres">
      <dgm:prSet presAssocID="{E7AC98FC-04BC-44E8-9AF2-26D59DBE1780}" presName="parTx" presStyleLbl="alignNode1" presStyleIdx="1" presStyleCnt="3" custScaleY="79280">
        <dgm:presLayoutVars>
          <dgm:chMax val="0"/>
          <dgm:chPref val="0"/>
          <dgm:bulletEnabled val="1"/>
        </dgm:presLayoutVars>
      </dgm:prSet>
      <dgm:spPr/>
    </dgm:pt>
    <dgm:pt modelId="{F5B1A37E-0059-4FC2-ACE8-E5FF315B3F96}" type="pres">
      <dgm:prSet presAssocID="{E7AC98FC-04BC-44E8-9AF2-26D59DBE1780}" presName="desTx" presStyleLbl="alignAccFollowNode1" presStyleIdx="1" presStyleCnt="3">
        <dgm:presLayoutVars>
          <dgm:bulletEnabled val="1"/>
        </dgm:presLayoutVars>
      </dgm:prSet>
      <dgm:spPr/>
    </dgm:pt>
    <dgm:pt modelId="{63C02BF9-7AE5-4DE5-8592-F1BCC1E74A68}" type="pres">
      <dgm:prSet presAssocID="{6980B878-E6C8-4D4D-AD64-E88831B40A10}" presName="space" presStyleCnt="0"/>
      <dgm:spPr/>
    </dgm:pt>
    <dgm:pt modelId="{462739BC-CC5A-4608-AF52-529B2E32C884}" type="pres">
      <dgm:prSet presAssocID="{432F9730-2206-4EB5-A1EA-CCD0D9784025}" presName="composite" presStyleCnt="0"/>
      <dgm:spPr/>
    </dgm:pt>
    <dgm:pt modelId="{03197198-4C49-4854-BED1-23796209B7C8}" type="pres">
      <dgm:prSet presAssocID="{432F9730-2206-4EB5-A1EA-CCD0D9784025}" presName="parTx" presStyleLbl="alignNode1" presStyleIdx="2" presStyleCnt="3" custScaleY="81359">
        <dgm:presLayoutVars>
          <dgm:chMax val="0"/>
          <dgm:chPref val="0"/>
          <dgm:bulletEnabled val="1"/>
        </dgm:presLayoutVars>
      </dgm:prSet>
      <dgm:spPr/>
    </dgm:pt>
    <dgm:pt modelId="{D3328EA4-D4C9-44D0-ACE2-D3CC6C07F657}" type="pres">
      <dgm:prSet presAssocID="{432F9730-2206-4EB5-A1EA-CCD0D9784025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D5664D09-CD6E-4BBD-BEFB-787E32C7E3E2}" type="presOf" srcId="{AC463AA0-E5B2-40B6-B938-729A37B4F660}" destId="{F1FCBA0C-460E-42FC-8140-D62B9CCAAD7B}" srcOrd="0" destOrd="0" presId="urn:microsoft.com/office/officeart/2005/8/layout/hList1"/>
    <dgm:cxn modelId="{8AC57229-4D02-4B5F-A729-8DE15242DAAD}" srcId="{28D6F8C8-A1EC-4FEE-B70F-D77E65B74B48}" destId="{432F9730-2206-4EB5-A1EA-CCD0D9784025}" srcOrd="2" destOrd="0" parTransId="{574DB899-8BC8-49EF-A3ED-79F668867741}" sibTransId="{1413F5C8-3EDB-4D79-B599-E339947CDC23}"/>
    <dgm:cxn modelId="{D47E014D-79DD-4E4B-A128-B5E598E32030}" srcId="{432F9730-2206-4EB5-A1EA-CCD0D9784025}" destId="{9B704121-0307-4104-BA82-0B9CD21E6FC8}" srcOrd="0" destOrd="0" parTransId="{26036875-11D5-434B-A1D4-8D88A17BB9BA}" sibTransId="{8EFE9034-D256-404B-8F25-C20E28776336}"/>
    <dgm:cxn modelId="{24A9396D-138D-4466-8672-141981F82C81}" srcId="{28D6F8C8-A1EC-4FEE-B70F-D77E65B74B48}" destId="{AC463AA0-E5B2-40B6-B938-729A37B4F660}" srcOrd="0" destOrd="0" parTransId="{469C7C1D-2FFE-48D8-A182-921F21809B28}" sibTransId="{B2443275-BD48-4BD3-B4B3-60CE90CB79B1}"/>
    <dgm:cxn modelId="{48459258-0C4F-4ED7-9275-551F69AF3BCC}" type="presOf" srcId="{BFF7DF79-7E3F-468F-909B-EFC0E7168075}" destId="{F5B1A37E-0059-4FC2-ACE8-E5FF315B3F96}" srcOrd="0" destOrd="0" presId="urn:microsoft.com/office/officeart/2005/8/layout/hList1"/>
    <dgm:cxn modelId="{BECEE878-F63A-44C5-A23D-ED19D8063084}" srcId="{E7AC98FC-04BC-44E8-9AF2-26D59DBE1780}" destId="{BFF7DF79-7E3F-468F-909B-EFC0E7168075}" srcOrd="0" destOrd="0" parTransId="{C1616BC7-B984-489C-A9C1-C5C8FB076CDC}" sibTransId="{FFBB629A-B8DA-42A0-B052-414199962571}"/>
    <dgm:cxn modelId="{41BB51A1-B7C8-46B4-950B-8C8F6BC5C199}" type="presOf" srcId="{71DABC31-501D-4465-8017-52943F2D1B4A}" destId="{3AA0E794-24D9-455E-A0C5-F6F038C5EE40}" srcOrd="0" destOrd="0" presId="urn:microsoft.com/office/officeart/2005/8/layout/hList1"/>
    <dgm:cxn modelId="{07E9FFB0-3A5E-4F04-B997-8A721F91CB0E}" type="presOf" srcId="{9B704121-0307-4104-BA82-0B9CD21E6FC8}" destId="{D3328EA4-D4C9-44D0-ACE2-D3CC6C07F657}" srcOrd="0" destOrd="0" presId="urn:microsoft.com/office/officeart/2005/8/layout/hList1"/>
    <dgm:cxn modelId="{15E119B7-2CD4-405D-82C1-B3B11F468FD8}" type="presOf" srcId="{432F9730-2206-4EB5-A1EA-CCD0D9784025}" destId="{03197198-4C49-4854-BED1-23796209B7C8}" srcOrd="0" destOrd="0" presId="urn:microsoft.com/office/officeart/2005/8/layout/hList1"/>
    <dgm:cxn modelId="{332A69BB-CE69-4558-9834-40897244AEA4}" srcId="{28D6F8C8-A1EC-4FEE-B70F-D77E65B74B48}" destId="{E7AC98FC-04BC-44E8-9AF2-26D59DBE1780}" srcOrd="1" destOrd="0" parTransId="{35EAA5C7-17C2-4DDB-9EF4-837E9B06D933}" sibTransId="{6980B878-E6C8-4D4D-AD64-E88831B40A10}"/>
    <dgm:cxn modelId="{649F35BC-FF10-4DD6-8A9F-EB7740817E7C}" type="presOf" srcId="{E7AC98FC-04BC-44E8-9AF2-26D59DBE1780}" destId="{EFA71C03-E132-4C45-B78A-1798F7C4A3F5}" srcOrd="0" destOrd="0" presId="urn:microsoft.com/office/officeart/2005/8/layout/hList1"/>
    <dgm:cxn modelId="{AFDE87CF-EAF9-4261-919B-8A4BA22677DC}" type="presOf" srcId="{28D6F8C8-A1EC-4FEE-B70F-D77E65B74B48}" destId="{2B15AD6A-334D-41BD-92D7-27273478C2DD}" srcOrd="0" destOrd="0" presId="urn:microsoft.com/office/officeart/2005/8/layout/hList1"/>
    <dgm:cxn modelId="{8E78FED4-4D4C-40F8-A19F-4D4410510D0C}" srcId="{AC463AA0-E5B2-40B6-B938-729A37B4F660}" destId="{71DABC31-501D-4465-8017-52943F2D1B4A}" srcOrd="0" destOrd="0" parTransId="{F7A16B99-830B-43ED-9344-1BF454024D94}" sibTransId="{9A1B2155-075C-44D2-8829-CFA111B90665}"/>
    <dgm:cxn modelId="{D60C018A-2602-4D56-8BE3-0979081C37C8}" type="presParOf" srcId="{2B15AD6A-334D-41BD-92D7-27273478C2DD}" destId="{72D27B87-B248-4D05-81D7-6FA8DC10676D}" srcOrd="0" destOrd="0" presId="urn:microsoft.com/office/officeart/2005/8/layout/hList1"/>
    <dgm:cxn modelId="{E5F79CD3-4CC2-4F0B-911A-6C14609779BD}" type="presParOf" srcId="{72D27B87-B248-4D05-81D7-6FA8DC10676D}" destId="{F1FCBA0C-460E-42FC-8140-D62B9CCAAD7B}" srcOrd="0" destOrd="0" presId="urn:microsoft.com/office/officeart/2005/8/layout/hList1"/>
    <dgm:cxn modelId="{35F2EFDC-BB8B-47DA-88F7-92DE9C9E8312}" type="presParOf" srcId="{72D27B87-B248-4D05-81D7-6FA8DC10676D}" destId="{3AA0E794-24D9-455E-A0C5-F6F038C5EE40}" srcOrd="1" destOrd="0" presId="urn:microsoft.com/office/officeart/2005/8/layout/hList1"/>
    <dgm:cxn modelId="{00F4E815-CF70-4F4C-8598-21E607A36716}" type="presParOf" srcId="{2B15AD6A-334D-41BD-92D7-27273478C2DD}" destId="{4F953878-15BD-4F1A-B708-C5506B1E77CE}" srcOrd="1" destOrd="0" presId="urn:microsoft.com/office/officeart/2005/8/layout/hList1"/>
    <dgm:cxn modelId="{A81CAFA0-F52D-4504-AE61-7E8DFD344C56}" type="presParOf" srcId="{2B15AD6A-334D-41BD-92D7-27273478C2DD}" destId="{C6069C85-A1DB-4147-B12C-850C4B90D2CD}" srcOrd="2" destOrd="0" presId="urn:microsoft.com/office/officeart/2005/8/layout/hList1"/>
    <dgm:cxn modelId="{ADD12594-556E-4FE0-954A-51BF73B9412D}" type="presParOf" srcId="{C6069C85-A1DB-4147-B12C-850C4B90D2CD}" destId="{EFA71C03-E132-4C45-B78A-1798F7C4A3F5}" srcOrd="0" destOrd="0" presId="urn:microsoft.com/office/officeart/2005/8/layout/hList1"/>
    <dgm:cxn modelId="{70C1641A-8C30-4EC3-AABE-78B207CF8E06}" type="presParOf" srcId="{C6069C85-A1DB-4147-B12C-850C4B90D2CD}" destId="{F5B1A37E-0059-4FC2-ACE8-E5FF315B3F96}" srcOrd="1" destOrd="0" presId="urn:microsoft.com/office/officeart/2005/8/layout/hList1"/>
    <dgm:cxn modelId="{53A5CF04-D232-4E5A-818A-4E72A5571A62}" type="presParOf" srcId="{2B15AD6A-334D-41BD-92D7-27273478C2DD}" destId="{63C02BF9-7AE5-4DE5-8592-F1BCC1E74A68}" srcOrd="3" destOrd="0" presId="urn:microsoft.com/office/officeart/2005/8/layout/hList1"/>
    <dgm:cxn modelId="{2B8FBE4C-7E11-43FB-90F1-2645E33C30B6}" type="presParOf" srcId="{2B15AD6A-334D-41BD-92D7-27273478C2DD}" destId="{462739BC-CC5A-4608-AF52-529B2E32C884}" srcOrd="4" destOrd="0" presId="urn:microsoft.com/office/officeart/2005/8/layout/hList1"/>
    <dgm:cxn modelId="{E2CAF145-3251-4AC2-93B9-E96DE9032DED}" type="presParOf" srcId="{462739BC-CC5A-4608-AF52-529B2E32C884}" destId="{03197198-4C49-4854-BED1-23796209B7C8}" srcOrd="0" destOrd="0" presId="urn:microsoft.com/office/officeart/2005/8/layout/hList1"/>
    <dgm:cxn modelId="{0CCC6402-8A99-42FB-8672-9863C95DEE24}" type="presParOf" srcId="{462739BC-CC5A-4608-AF52-529B2E32C884}" destId="{D3328EA4-D4C9-44D0-ACE2-D3CC6C07F65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8D6F8C8-A1EC-4FEE-B70F-D77E65B74B48}" type="doc">
      <dgm:prSet loTypeId="urn:microsoft.com/office/officeart/2005/8/layout/h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AC463AA0-E5B2-40B6-B938-729A37B4F660}">
      <dgm:prSet phldrT="[Text]"/>
      <dgm:spPr/>
      <dgm:t>
        <a:bodyPr/>
        <a:lstStyle/>
        <a:p>
          <a:r>
            <a:rPr lang="en-US" dirty="0"/>
            <a:t>ADMISSION </a:t>
          </a:r>
          <a:endParaRPr lang="en-IN" dirty="0"/>
        </a:p>
      </dgm:t>
    </dgm:pt>
    <dgm:pt modelId="{469C7C1D-2FFE-48D8-A182-921F21809B28}" type="parTrans" cxnId="{24A9396D-138D-4466-8672-141981F82C81}">
      <dgm:prSet/>
      <dgm:spPr/>
      <dgm:t>
        <a:bodyPr/>
        <a:lstStyle/>
        <a:p>
          <a:endParaRPr lang="en-IN"/>
        </a:p>
      </dgm:t>
    </dgm:pt>
    <dgm:pt modelId="{B2443275-BD48-4BD3-B4B3-60CE90CB79B1}" type="sibTrans" cxnId="{24A9396D-138D-4466-8672-141981F82C81}">
      <dgm:prSet/>
      <dgm:spPr/>
      <dgm:t>
        <a:bodyPr/>
        <a:lstStyle/>
        <a:p>
          <a:endParaRPr lang="en-IN"/>
        </a:p>
      </dgm:t>
    </dgm:pt>
    <dgm:pt modelId="{71DABC31-501D-4465-8017-52943F2D1B4A}">
      <dgm:prSet phldrT="[Text]" custT="1"/>
      <dgm:spPr/>
      <dgm:t>
        <a:bodyPr/>
        <a:lstStyle/>
        <a:p>
          <a:r>
            <a:rPr lang="en-US" sz="3200" dirty="0"/>
            <a:t>user can fill the form with their current address so that the NGO workers can pick the child from that area</a:t>
          </a:r>
          <a:endParaRPr lang="en-IN" sz="3200" dirty="0"/>
        </a:p>
      </dgm:t>
    </dgm:pt>
    <dgm:pt modelId="{F7A16B99-830B-43ED-9344-1BF454024D94}" type="parTrans" cxnId="{8E78FED4-4D4C-40F8-A19F-4D4410510D0C}">
      <dgm:prSet/>
      <dgm:spPr/>
      <dgm:t>
        <a:bodyPr/>
        <a:lstStyle/>
        <a:p>
          <a:endParaRPr lang="en-IN"/>
        </a:p>
      </dgm:t>
    </dgm:pt>
    <dgm:pt modelId="{9A1B2155-075C-44D2-8829-CFA111B90665}" type="sibTrans" cxnId="{8E78FED4-4D4C-40F8-A19F-4D4410510D0C}">
      <dgm:prSet/>
      <dgm:spPr/>
      <dgm:t>
        <a:bodyPr/>
        <a:lstStyle/>
        <a:p>
          <a:endParaRPr lang="en-IN"/>
        </a:p>
      </dgm:t>
    </dgm:pt>
    <dgm:pt modelId="{E7AC98FC-04BC-44E8-9AF2-26D59DBE1780}">
      <dgm:prSet phldrT="[Text]"/>
      <dgm:spPr/>
      <dgm:t>
        <a:bodyPr/>
        <a:lstStyle/>
        <a:p>
          <a:r>
            <a:rPr lang="en-US" dirty="0"/>
            <a:t>ADOPTION</a:t>
          </a:r>
          <a:endParaRPr lang="en-IN" dirty="0"/>
        </a:p>
      </dgm:t>
    </dgm:pt>
    <dgm:pt modelId="{35EAA5C7-17C2-4DDB-9EF4-837E9B06D933}" type="parTrans" cxnId="{332A69BB-CE69-4558-9834-40897244AEA4}">
      <dgm:prSet/>
      <dgm:spPr/>
      <dgm:t>
        <a:bodyPr/>
        <a:lstStyle/>
        <a:p>
          <a:endParaRPr lang="en-IN"/>
        </a:p>
      </dgm:t>
    </dgm:pt>
    <dgm:pt modelId="{6980B878-E6C8-4D4D-AD64-E88831B40A10}" type="sibTrans" cxnId="{332A69BB-CE69-4558-9834-40897244AEA4}">
      <dgm:prSet/>
      <dgm:spPr/>
      <dgm:t>
        <a:bodyPr/>
        <a:lstStyle/>
        <a:p>
          <a:endParaRPr lang="en-IN"/>
        </a:p>
      </dgm:t>
    </dgm:pt>
    <dgm:pt modelId="{BFF7DF79-7E3F-468F-909B-EFC0E7168075}">
      <dgm:prSet phldrT="[Text]" custT="1"/>
      <dgm:spPr/>
      <dgm:t>
        <a:bodyPr/>
        <a:lstStyle/>
        <a:p>
          <a:r>
            <a:rPr lang="en-US" sz="3200" dirty="0"/>
            <a:t>user</a:t>
          </a:r>
          <a:r>
            <a:rPr lang="en-US" sz="3200" baseline="0" dirty="0"/>
            <a:t> can check on the details related to adoption of child &amp; then visit our NGO for adoption</a:t>
          </a:r>
          <a:endParaRPr lang="en-IN" sz="3200" dirty="0"/>
        </a:p>
      </dgm:t>
    </dgm:pt>
    <dgm:pt modelId="{C1616BC7-B984-489C-A9C1-C5C8FB076CDC}" type="parTrans" cxnId="{BECEE878-F63A-44C5-A23D-ED19D8063084}">
      <dgm:prSet/>
      <dgm:spPr/>
      <dgm:t>
        <a:bodyPr/>
        <a:lstStyle/>
        <a:p>
          <a:endParaRPr lang="en-IN"/>
        </a:p>
      </dgm:t>
    </dgm:pt>
    <dgm:pt modelId="{FFBB629A-B8DA-42A0-B052-414199962571}" type="sibTrans" cxnId="{BECEE878-F63A-44C5-A23D-ED19D8063084}">
      <dgm:prSet/>
      <dgm:spPr/>
      <dgm:t>
        <a:bodyPr/>
        <a:lstStyle/>
        <a:p>
          <a:endParaRPr lang="en-IN"/>
        </a:p>
      </dgm:t>
    </dgm:pt>
    <dgm:pt modelId="{432F9730-2206-4EB5-A1EA-CCD0D9784025}">
      <dgm:prSet phldrT="[Text]"/>
      <dgm:spPr/>
      <dgm:t>
        <a:bodyPr/>
        <a:lstStyle/>
        <a:p>
          <a:r>
            <a:rPr lang="en-US" dirty="0"/>
            <a:t>DONATION</a:t>
          </a:r>
          <a:endParaRPr lang="en-IN" dirty="0"/>
        </a:p>
      </dgm:t>
    </dgm:pt>
    <dgm:pt modelId="{574DB899-8BC8-49EF-A3ED-79F668867741}" type="parTrans" cxnId="{8AC57229-4D02-4B5F-A729-8DE15242DAAD}">
      <dgm:prSet/>
      <dgm:spPr/>
      <dgm:t>
        <a:bodyPr/>
        <a:lstStyle/>
        <a:p>
          <a:endParaRPr lang="en-IN"/>
        </a:p>
      </dgm:t>
    </dgm:pt>
    <dgm:pt modelId="{1413F5C8-3EDB-4D79-B599-E339947CDC23}" type="sibTrans" cxnId="{8AC57229-4D02-4B5F-A729-8DE15242DAAD}">
      <dgm:prSet/>
      <dgm:spPr/>
      <dgm:t>
        <a:bodyPr/>
        <a:lstStyle/>
        <a:p>
          <a:endParaRPr lang="en-IN"/>
        </a:p>
      </dgm:t>
    </dgm:pt>
    <dgm:pt modelId="{9B704121-0307-4104-BA82-0B9CD21E6FC8}">
      <dgm:prSet phldrT="[Text]" custT="1"/>
      <dgm:spPr/>
      <dgm:t>
        <a:bodyPr/>
        <a:lstStyle/>
        <a:p>
          <a:r>
            <a:rPr lang="en-US" sz="3200" dirty="0"/>
            <a:t>the user can donate either some amount or clothes to NGO orphans.</a:t>
          </a:r>
          <a:endParaRPr lang="en-IN" sz="3200" dirty="0"/>
        </a:p>
      </dgm:t>
    </dgm:pt>
    <dgm:pt modelId="{26036875-11D5-434B-A1D4-8D88A17BB9BA}" type="parTrans" cxnId="{D47E014D-79DD-4E4B-A128-B5E598E32030}">
      <dgm:prSet/>
      <dgm:spPr/>
      <dgm:t>
        <a:bodyPr/>
        <a:lstStyle/>
        <a:p>
          <a:endParaRPr lang="en-IN"/>
        </a:p>
      </dgm:t>
    </dgm:pt>
    <dgm:pt modelId="{8EFE9034-D256-404B-8F25-C20E28776336}" type="sibTrans" cxnId="{D47E014D-79DD-4E4B-A128-B5E598E32030}">
      <dgm:prSet/>
      <dgm:spPr/>
      <dgm:t>
        <a:bodyPr/>
        <a:lstStyle/>
        <a:p>
          <a:endParaRPr lang="en-IN"/>
        </a:p>
      </dgm:t>
    </dgm:pt>
    <dgm:pt modelId="{2B15AD6A-334D-41BD-92D7-27273478C2DD}" type="pres">
      <dgm:prSet presAssocID="{28D6F8C8-A1EC-4FEE-B70F-D77E65B74B48}" presName="Name0" presStyleCnt="0">
        <dgm:presLayoutVars>
          <dgm:dir/>
          <dgm:animLvl val="lvl"/>
          <dgm:resizeHandles val="exact"/>
        </dgm:presLayoutVars>
      </dgm:prSet>
      <dgm:spPr/>
    </dgm:pt>
    <dgm:pt modelId="{72D27B87-B248-4D05-81D7-6FA8DC10676D}" type="pres">
      <dgm:prSet presAssocID="{AC463AA0-E5B2-40B6-B938-729A37B4F660}" presName="composite" presStyleCnt="0"/>
      <dgm:spPr/>
    </dgm:pt>
    <dgm:pt modelId="{F1FCBA0C-460E-42FC-8140-D62B9CCAAD7B}" type="pres">
      <dgm:prSet presAssocID="{AC463AA0-E5B2-40B6-B938-729A37B4F660}" presName="parTx" presStyleLbl="alignNode1" presStyleIdx="0" presStyleCnt="3" custScaleY="83924">
        <dgm:presLayoutVars>
          <dgm:chMax val="0"/>
          <dgm:chPref val="0"/>
          <dgm:bulletEnabled val="1"/>
        </dgm:presLayoutVars>
      </dgm:prSet>
      <dgm:spPr/>
    </dgm:pt>
    <dgm:pt modelId="{3AA0E794-24D9-455E-A0C5-F6F038C5EE40}" type="pres">
      <dgm:prSet presAssocID="{AC463AA0-E5B2-40B6-B938-729A37B4F660}" presName="desTx" presStyleLbl="alignAccFollowNode1" presStyleIdx="0" presStyleCnt="3">
        <dgm:presLayoutVars>
          <dgm:bulletEnabled val="1"/>
        </dgm:presLayoutVars>
      </dgm:prSet>
      <dgm:spPr/>
    </dgm:pt>
    <dgm:pt modelId="{4F953878-15BD-4F1A-B708-C5506B1E77CE}" type="pres">
      <dgm:prSet presAssocID="{B2443275-BD48-4BD3-B4B3-60CE90CB79B1}" presName="space" presStyleCnt="0"/>
      <dgm:spPr/>
    </dgm:pt>
    <dgm:pt modelId="{C6069C85-A1DB-4147-B12C-850C4B90D2CD}" type="pres">
      <dgm:prSet presAssocID="{E7AC98FC-04BC-44E8-9AF2-26D59DBE1780}" presName="composite" presStyleCnt="0"/>
      <dgm:spPr/>
    </dgm:pt>
    <dgm:pt modelId="{EFA71C03-E132-4C45-B78A-1798F7C4A3F5}" type="pres">
      <dgm:prSet presAssocID="{E7AC98FC-04BC-44E8-9AF2-26D59DBE1780}" presName="parTx" presStyleLbl="alignNode1" presStyleIdx="1" presStyleCnt="3" custScaleY="79280">
        <dgm:presLayoutVars>
          <dgm:chMax val="0"/>
          <dgm:chPref val="0"/>
          <dgm:bulletEnabled val="1"/>
        </dgm:presLayoutVars>
      </dgm:prSet>
      <dgm:spPr/>
    </dgm:pt>
    <dgm:pt modelId="{F5B1A37E-0059-4FC2-ACE8-E5FF315B3F96}" type="pres">
      <dgm:prSet presAssocID="{E7AC98FC-04BC-44E8-9AF2-26D59DBE1780}" presName="desTx" presStyleLbl="alignAccFollowNode1" presStyleIdx="1" presStyleCnt="3">
        <dgm:presLayoutVars>
          <dgm:bulletEnabled val="1"/>
        </dgm:presLayoutVars>
      </dgm:prSet>
      <dgm:spPr/>
    </dgm:pt>
    <dgm:pt modelId="{63C02BF9-7AE5-4DE5-8592-F1BCC1E74A68}" type="pres">
      <dgm:prSet presAssocID="{6980B878-E6C8-4D4D-AD64-E88831B40A10}" presName="space" presStyleCnt="0"/>
      <dgm:spPr/>
    </dgm:pt>
    <dgm:pt modelId="{462739BC-CC5A-4608-AF52-529B2E32C884}" type="pres">
      <dgm:prSet presAssocID="{432F9730-2206-4EB5-A1EA-CCD0D9784025}" presName="composite" presStyleCnt="0"/>
      <dgm:spPr/>
    </dgm:pt>
    <dgm:pt modelId="{03197198-4C49-4854-BED1-23796209B7C8}" type="pres">
      <dgm:prSet presAssocID="{432F9730-2206-4EB5-A1EA-CCD0D9784025}" presName="parTx" presStyleLbl="alignNode1" presStyleIdx="2" presStyleCnt="3" custScaleY="81359">
        <dgm:presLayoutVars>
          <dgm:chMax val="0"/>
          <dgm:chPref val="0"/>
          <dgm:bulletEnabled val="1"/>
        </dgm:presLayoutVars>
      </dgm:prSet>
      <dgm:spPr/>
    </dgm:pt>
    <dgm:pt modelId="{D3328EA4-D4C9-44D0-ACE2-D3CC6C07F657}" type="pres">
      <dgm:prSet presAssocID="{432F9730-2206-4EB5-A1EA-CCD0D9784025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D5664D09-CD6E-4BBD-BEFB-787E32C7E3E2}" type="presOf" srcId="{AC463AA0-E5B2-40B6-B938-729A37B4F660}" destId="{F1FCBA0C-460E-42FC-8140-D62B9CCAAD7B}" srcOrd="0" destOrd="0" presId="urn:microsoft.com/office/officeart/2005/8/layout/hList1"/>
    <dgm:cxn modelId="{8AC57229-4D02-4B5F-A729-8DE15242DAAD}" srcId="{28D6F8C8-A1EC-4FEE-B70F-D77E65B74B48}" destId="{432F9730-2206-4EB5-A1EA-CCD0D9784025}" srcOrd="2" destOrd="0" parTransId="{574DB899-8BC8-49EF-A3ED-79F668867741}" sibTransId="{1413F5C8-3EDB-4D79-B599-E339947CDC23}"/>
    <dgm:cxn modelId="{D47E014D-79DD-4E4B-A128-B5E598E32030}" srcId="{432F9730-2206-4EB5-A1EA-CCD0D9784025}" destId="{9B704121-0307-4104-BA82-0B9CD21E6FC8}" srcOrd="0" destOrd="0" parTransId="{26036875-11D5-434B-A1D4-8D88A17BB9BA}" sibTransId="{8EFE9034-D256-404B-8F25-C20E28776336}"/>
    <dgm:cxn modelId="{24A9396D-138D-4466-8672-141981F82C81}" srcId="{28D6F8C8-A1EC-4FEE-B70F-D77E65B74B48}" destId="{AC463AA0-E5B2-40B6-B938-729A37B4F660}" srcOrd="0" destOrd="0" parTransId="{469C7C1D-2FFE-48D8-A182-921F21809B28}" sibTransId="{B2443275-BD48-4BD3-B4B3-60CE90CB79B1}"/>
    <dgm:cxn modelId="{48459258-0C4F-4ED7-9275-551F69AF3BCC}" type="presOf" srcId="{BFF7DF79-7E3F-468F-909B-EFC0E7168075}" destId="{F5B1A37E-0059-4FC2-ACE8-E5FF315B3F96}" srcOrd="0" destOrd="0" presId="urn:microsoft.com/office/officeart/2005/8/layout/hList1"/>
    <dgm:cxn modelId="{BECEE878-F63A-44C5-A23D-ED19D8063084}" srcId="{E7AC98FC-04BC-44E8-9AF2-26D59DBE1780}" destId="{BFF7DF79-7E3F-468F-909B-EFC0E7168075}" srcOrd="0" destOrd="0" parTransId="{C1616BC7-B984-489C-A9C1-C5C8FB076CDC}" sibTransId="{FFBB629A-B8DA-42A0-B052-414199962571}"/>
    <dgm:cxn modelId="{41BB51A1-B7C8-46B4-950B-8C8F6BC5C199}" type="presOf" srcId="{71DABC31-501D-4465-8017-52943F2D1B4A}" destId="{3AA0E794-24D9-455E-A0C5-F6F038C5EE40}" srcOrd="0" destOrd="0" presId="urn:microsoft.com/office/officeart/2005/8/layout/hList1"/>
    <dgm:cxn modelId="{07E9FFB0-3A5E-4F04-B997-8A721F91CB0E}" type="presOf" srcId="{9B704121-0307-4104-BA82-0B9CD21E6FC8}" destId="{D3328EA4-D4C9-44D0-ACE2-D3CC6C07F657}" srcOrd="0" destOrd="0" presId="urn:microsoft.com/office/officeart/2005/8/layout/hList1"/>
    <dgm:cxn modelId="{15E119B7-2CD4-405D-82C1-B3B11F468FD8}" type="presOf" srcId="{432F9730-2206-4EB5-A1EA-CCD0D9784025}" destId="{03197198-4C49-4854-BED1-23796209B7C8}" srcOrd="0" destOrd="0" presId="urn:microsoft.com/office/officeart/2005/8/layout/hList1"/>
    <dgm:cxn modelId="{332A69BB-CE69-4558-9834-40897244AEA4}" srcId="{28D6F8C8-A1EC-4FEE-B70F-D77E65B74B48}" destId="{E7AC98FC-04BC-44E8-9AF2-26D59DBE1780}" srcOrd="1" destOrd="0" parTransId="{35EAA5C7-17C2-4DDB-9EF4-837E9B06D933}" sibTransId="{6980B878-E6C8-4D4D-AD64-E88831B40A10}"/>
    <dgm:cxn modelId="{649F35BC-FF10-4DD6-8A9F-EB7740817E7C}" type="presOf" srcId="{E7AC98FC-04BC-44E8-9AF2-26D59DBE1780}" destId="{EFA71C03-E132-4C45-B78A-1798F7C4A3F5}" srcOrd="0" destOrd="0" presId="urn:microsoft.com/office/officeart/2005/8/layout/hList1"/>
    <dgm:cxn modelId="{AFDE87CF-EAF9-4261-919B-8A4BA22677DC}" type="presOf" srcId="{28D6F8C8-A1EC-4FEE-B70F-D77E65B74B48}" destId="{2B15AD6A-334D-41BD-92D7-27273478C2DD}" srcOrd="0" destOrd="0" presId="urn:microsoft.com/office/officeart/2005/8/layout/hList1"/>
    <dgm:cxn modelId="{8E78FED4-4D4C-40F8-A19F-4D4410510D0C}" srcId="{AC463AA0-E5B2-40B6-B938-729A37B4F660}" destId="{71DABC31-501D-4465-8017-52943F2D1B4A}" srcOrd="0" destOrd="0" parTransId="{F7A16B99-830B-43ED-9344-1BF454024D94}" sibTransId="{9A1B2155-075C-44D2-8829-CFA111B90665}"/>
    <dgm:cxn modelId="{D60C018A-2602-4D56-8BE3-0979081C37C8}" type="presParOf" srcId="{2B15AD6A-334D-41BD-92D7-27273478C2DD}" destId="{72D27B87-B248-4D05-81D7-6FA8DC10676D}" srcOrd="0" destOrd="0" presId="urn:microsoft.com/office/officeart/2005/8/layout/hList1"/>
    <dgm:cxn modelId="{E5F79CD3-4CC2-4F0B-911A-6C14609779BD}" type="presParOf" srcId="{72D27B87-B248-4D05-81D7-6FA8DC10676D}" destId="{F1FCBA0C-460E-42FC-8140-D62B9CCAAD7B}" srcOrd="0" destOrd="0" presId="urn:microsoft.com/office/officeart/2005/8/layout/hList1"/>
    <dgm:cxn modelId="{35F2EFDC-BB8B-47DA-88F7-92DE9C9E8312}" type="presParOf" srcId="{72D27B87-B248-4D05-81D7-6FA8DC10676D}" destId="{3AA0E794-24D9-455E-A0C5-F6F038C5EE40}" srcOrd="1" destOrd="0" presId="urn:microsoft.com/office/officeart/2005/8/layout/hList1"/>
    <dgm:cxn modelId="{00F4E815-CF70-4F4C-8598-21E607A36716}" type="presParOf" srcId="{2B15AD6A-334D-41BD-92D7-27273478C2DD}" destId="{4F953878-15BD-4F1A-B708-C5506B1E77CE}" srcOrd="1" destOrd="0" presId="urn:microsoft.com/office/officeart/2005/8/layout/hList1"/>
    <dgm:cxn modelId="{A81CAFA0-F52D-4504-AE61-7E8DFD344C56}" type="presParOf" srcId="{2B15AD6A-334D-41BD-92D7-27273478C2DD}" destId="{C6069C85-A1DB-4147-B12C-850C4B90D2CD}" srcOrd="2" destOrd="0" presId="urn:microsoft.com/office/officeart/2005/8/layout/hList1"/>
    <dgm:cxn modelId="{ADD12594-556E-4FE0-954A-51BF73B9412D}" type="presParOf" srcId="{C6069C85-A1DB-4147-B12C-850C4B90D2CD}" destId="{EFA71C03-E132-4C45-B78A-1798F7C4A3F5}" srcOrd="0" destOrd="0" presId="urn:microsoft.com/office/officeart/2005/8/layout/hList1"/>
    <dgm:cxn modelId="{70C1641A-8C30-4EC3-AABE-78B207CF8E06}" type="presParOf" srcId="{C6069C85-A1DB-4147-B12C-850C4B90D2CD}" destId="{F5B1A37E-0059-4FC2-ACE8-E5FF315B3F96}" srcOrd="1" destOrd="0" presId="urn:microsoft.com/office/officeart/2005/8/layout/hList1"/>
    <dgm:cxn modelId="{53A5CF04-D232-4E5A-818A-4E72A5571A62}" type="presParOf" srcId="{2B15AD6A-334D-41BD-92D7-27273478C2DD}" destId="{63C02BF9-7AE5-4DE5-8592-F1BCC1E74A68}" srcOrd="3" destOrd="0" presId="urn:microsoft.com/office/officeart/2005/8/layout/hList1"/>
    <dgm:cxn modelId="{2B8FBE4C-7E11-43FB-90F1-2645E33C30B6}" type="presParOf" srcId="{2B15AD6A-334D-41BD-92D7-27273478C2DD}" destId="{462739BC-CC5A-4608-AF52-529B2E32C884}" srcOrd="4" destOrd="0" presId="urn:microsoft.com/office/officeart/2005/8/layout/hList1"/>
    <dgm:cxn modelId="{E2CAF145-3251-4AC2-93B9-E96DE9032DED}" type="presParOf" srcId="{462739BC-CC5A-4608-AF52-529B2E32C884}" destId="{03197198-4C49-4854-BED1-23796209B7C8}" srcOrd="0" destOrd="0" presId="urn:microsoft.com/office/officeart/2005/8/layout/hList1"/>
    <dgm:cxn modelId="{0CCC6402-8A99-42FB-8672-9863C95DEE24}" type="presParOf" srcId="{462739BC-CC5A-4608-AF52-529B2E32C884}" destId="{D3328EA4-D4C9-44D0-ACE2-D3CC6C07F65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FCBA0C-460E-42FC-8140-D62B9CCAAD7B}">
      <dsp:nvSpPr>
        <dsp:cNvPr id="0" name=""/>
        <dsp:cNvSpPr/>
      </dsp:nvSpPr>
      <dsp:spPr>
        <a:xfrm>
          <a:off x="3286" y="599802"/>
          <a:ext cx="3203971" cy="107556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816" tIns="174752" rIns="305816" bIns="174752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LOGIN </a:t>
          </a:r>
          <a:endParaRPr lang="en-IN" sz="4300" kern="1200" dirty="0"/>
        </a:p>
      </dsp:txBody>
      <dsp:txXfrm>
        <a:off x="3286" y="599802"/>
        <a:ext cx="3203971" cy="1075560"/>
      </dsp:txXfrm>
    </dsp:sp>
    <dsp:sp modelId="{3AA0E794-24D9-455E-A0C5-F6F038C5EE40}">
      <dsp:nvSpPr>
        <dsp:cNvPr id="0" name=""/>
        <dsp:cNvSpPr/>
      </dsp:nvSpPr>
      <dsp:spPr>
        <a:xfrm>
          <a:off x="3286" y="1572348"/>
          <a:ext cx="3203971" cy="271755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user need to login to access any page on the application.</a:t>
          </a:r>
          <a:endParaRPr lang="en-IN" sz="3200" kern="1200" dirty="0"/>
        </a:p>
      </dsp:txBody>
      <dsp:txXfrm>
        <a:off x="3286" y="1572348"/>
        <a:ext cx="3203971" cy="2717550"/>
      </dsp:txXfrm>
    </dsp:sp>
    <dsp:sp modelId="{EFA71C03-E132-4C45-B78A-1798F7C4A3F5}">
      <dsp:nvSpPr>
        <dsp:cNvPr id="0" name=""/>
        <dsp:cNvSpPr/>
      </dsp:nvSpPr>
      <dsp:spPr>
        <a:xfrm>
          <a:off x="3655814" y="668878"/>
          <a:ext cx="3203971" cy="959819"/>
        </a:xfrm>
        <a:prstGeom prst="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accent4">
              <a:hueOff val="4900445"/>
              <a:satOff val="-20388"/>
              <a:lumOff val="4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816" tIns="174752" rIns="305816" bIns="174752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SIGN UP</a:t>
          </a:r>
          <a:endParaRPr lang="en-IN" sz="4300" kern="1200" dirty="0"/>
        </a:p>
      </dsp:txBody>
      <dsp:txXfrm>
        <a:off x="3655814" y="668878"/>
        <a:ext cx="3203971" cy="959819"/>
      </dsp:txXfrm>
    </dsp:sp>
    <dsp:sp modelId="{F5B1A37E-0059-4FC2-ACE8-E5FF315B3F96}">
      <dsp:nvSpPr>
        <dsp:cNvPr id="0" name=""/>
        <dsp:cNvSpPr/>
      </dsp:nvSpPr>
      <dsp:spPr>
        <a:xfrm>
          <a:off x="3655814" y="1503272"/>
          <a:ext cx="3203971" cy="2717550"/>
        </a:xfrm>
        <a:prstGeom prst="rect">
          <a:avLst/>
        </a:prstGeom>
        <a:solidFill>
          <a:schemeClr val="accent4">
            <a:tint val="40000"/>
            <a:alpha val="90000"/>
            <a:hueOff val="5430963"/>
            <a:satOff val="-25622"/>
            <a:lumOff val="-925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5430963"/>
              <a:satOff val="-25622"/>
              <a:lumOff val="-92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new users need to sign up to access any page of NGO</a:t>
          </a:r>
          <a:endParaRPr lang="en-IN" sz="3200" kern="1200" dirty="0"/>
        </a:p>
      </dsp:txBody>
      <dsp:txXfrm>
        <a:off x="3655814" y="1503272"/>
        <a:ext cx="3203971" cy="2717550"/>
      </dsp:txXfrm>
    </dsp:sp>
    <dsp:sp modelId="{03197198-4C49-4854-BED1-23796209B7C8}">
      <dsp:nvSpPr>
        <dsp:cNvPr id="0" name=""/>
        <dsp:cNvSpPr/>
      </dsp:nvSpPr>
      <dsp:spPr>
        <a:xfrm>
          <a:off x="7308342" y="638565"/>
          <a:ext cx="3203971" cy="1010819"/>
        </a:xfrm>
        <a:prstGeom prst="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5816" tIns="174752" rIns="305816" bIns="174752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DONATION</a:t>
          </a:r>
          <a:endParaRPr lang="en-IN" sz="4300" kern="1200" dirty="0"/>
        </a:p>
      </dsp:txBody>
      <dsp:txXfrm>
        <a:off x="7308342" y="638565"/>
        <a:ext cx="3203971" cy="1010819"/>
      </dsp:txXfrm>
    </dsp:sp>
    <dsp:sp modelId="{D3328EA4-D4C9-44D0-ACE2-D3CC6C07F657}">
      <dsp:nvSpPr>
        <dsp:cNvPr id="0" name=""/>
        <dsp:cNvSpPr/>
      </dsp:nvSpPr>
      <dsp:spPr>
        <a:xfrm>
          <a:off x="7308342" y="1533585"/>
          <a:ext cx="3203971" cy="2717550"/>
        </a:xfrm>
        <a:prstGeom prst="rect">
          <a:avLst/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the user can donate either some amount or clothes to NGO </a:t>
          </a:r>
          <a:endParaRPr lang="en-IN" sz="3200" kern="1200" dirty="0"/>
        </a:p>
      </dsp:txBody>
      <dsp:txXfrm>
        <a:off x="7308342" y="1533585"/>
        <a:ext cx="3203971" cy="27175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FCBA0C-460E-42FC-8140-D62B9CCAAD7B}">
      <dsp:nvSpPr>
        <dsp:cNvPr id="0" name=""/>
        <dsp:cNvSpPr/>
      </dsp:nvSpPr>
      <dsp:spPr>
        <a:xfrm>
          <a:off x="3286" y="206673"/>
          <a:ext cx="3203971" cy="10023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SCHEMES</a:t>
          </a:r>
          <a:endParaRPr lang="en-IN" sz="3100" kern="1200" dirty="0"/>
        </a:p>
      </dsp:txBody>
      <dsp:txXfrm>
        <a:off x="3286" y="206673"/>
        <a:ext cx="3203971" cy="1002391"/>
      </dsp:txXfrm>
    </dsp:sp>
    <dsp:sp modelId="{3AA0E794-24D9-455E-A0C5-F6F038C5EE40}">
      <dsp:nvSpPr>
        <dsp:cNvPr id="0" name=""/>
        <dsp:cNvSpPr/>
      </dsp:nvSpPr>
      <dsp:spPr>
        <a:xfrm>
          <a:off x="3286" y="1113058"/>
          <a:ext cx="3203971" cy="356996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user will be given all the information of the schemes of government. </a:t>
          </a:r>
          <a:endParaRPr lang="en-IN" sz="3200" kern="1200" dirty="0"/>
        </a:p>
      </dsp:txBody>
      <dsp:txXfrm>
        <a:off x="3286" y="1113058"/>
        <a:ext cx="3203971" cy="3569969"/>
      </dsp:txXfrm>
    </dsp:sp>
    <dsp:sp modelId="{EFA71C03-E132-4C45-B78A-1798F7C4A3F5}">
      <dsp:nvSpPr>
        <dsp:cNvPr id="0" name=""/>
        <dsp:cNvSpPr/>
      </dsp:nvSpPr>
      <dsp:spPr>
        <a:xfrm>
          <a:off x="3655814" y="248274"/>
          <a:ext cx="3203971" cy="946923"/>
        </a:xfrm>
        <a:prstGeom prst="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accent4">
              <a:hueOff val="4900445"/>
              <a:satOff val="-20388"/>
              <a:lumOff val="4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HELP FROM NGO</a:t>
          </a:r>
          <a:endParaRPr lang="en-IN" sz="3100" kern="1200" dirty="0"/>
        </a:p>
      </dsp:txBody>
      <dsp:txXfrm>
        <a:off x="3655814" y="248274"/>
        <a:ext cx="3203971" cy="946923"/>
      </dsp:txXfrm>
    </dsp:sp>
    <dsp:sp modelId="{F5B1A37E-0059-4FC2-ACE8-E5FF315B3F96}">
      <dsp:nvSpPr>
        <dsp:cNvPr id="0" name=""/>
        <dsp:cNvSpPr/>
      </dsp:nvSpPr>
      <dsp:spPr>
        <a:xfrm>
          <a:off x="3655814" y="1071457"/>
          <a:ext cx="3203971" cy="3569969"/>
        </a:xfrm>
        <a:prstGeom prst="rect">
          <a:avLst/>
        </a:prstGeom>
        <a:solidFill>
          <a:schemeClr val="accent4">
            <a:tint val="40000"/>
            <a:alpha val="90000"/>
            <a:hueOff val="5430963"/>
            <a:satOff val="-25622"/>
            <a:lumOff val="-925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5430963"/>
              <a:satOff val="-25622"/>
              <a:lumOff val="-92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Students below age of 18 can apply sponsorship of their education.</a:t>
          </a:r>
          <a:endParaRPr lang="en-IN" sz="3200" kern="1200" dirty="0"/>
        </a:p>
      </dsp:txBody>
      <dsp:txXfrm>
        <a:off x="3655814" y="1071457"/>
        <a:ext cx="3203971" cy="3569969"/>
      </dsp:txXfrm>
    </dsp:sp>
    <dsp:sp modelId="{03197198-4C49-4854-BED1-23796209B7C8}">
      <dsp:nvSpPr>
        <dsp:cNvPr id="0" name=""/>
        <dsp:cNvSpPr/>
      </dsp:nvSpPr>
      <dsp:spPr>
        <a:xfrm>
          <a:off x="7308342" y="229650"/>
          <a:ext cx="3203971" cy="971755"/>
        </a:xfrm>
        <a:prstGeom prst="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DONATION</a:t>
          </a:r>
          <a:endParaRPr lang="en-IN" sz="3100" kern="1200" dirty="0"/>
        </a:p>
      </dsp:txBody>
      <dsp:txXfrm>
        <a:off x="7308342" y="229650"/>
        <a:ext cx="3203971" cy="971755"/>
      </dsp:txXfrm>
    </dsp:sp>
    <dsp:sp modelId="{D3328EA4-D4C9-44D0-ACE2-D3CC6C07F657}">
      <dsp:nvSpPr>
        <dsp:cNvPr id="0" name=""/>
        <dsp:cNvSpPr/>
      </dsp:nvSpPr>
      <dsp:spPr>
        <a:xfrm>
          <a:off x="7308342" y="1090081"/>
          <a:ext cx="3203971" cy="3569969"/>
        </a:xfrm>
        <a:prstGeom prst="rect">
          <a:avLst/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the user can donate either some amount or provide sponsorship to needy students.</a:t>
          </a:r>
          <a:endParaRPr lang="en-IN" sz="3200" kern="1200" dirty="0"/>
        </a:p>
      </dsp:txBody>
      <dsp:txXfrm>
        <a:off x="7308342" y="1090081"/>
        <a:ext cx="3203971" cy="356996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FCBA0C-460E-42FC-8140-D62B9CCAAD7B}">
      <dsp:nvSpPr>
        <dsp:cNvPr id="0" name=""/>
        <dsp:cNvSpPr/>
      </dsp:nvSpPr>
      <dsp:spPr>
        <a:xfrm>
          <a:off x="3286" y="160493"/>
          <a:ext cx="3203971" cy="61284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ADMISSION </a:t>
          </a:r>
          <a:endParaRPr lang="en-IN" sz="2300" kern="1200" dirty="0"/>
        </a:p>
      </dsp:txBody>
      <dsp:txXfrm>
        <a:off x="3286" y="160493"/>
        <a:ext cx="3203971" cy="612849"/>
      </dsp:txXfrm>
    </dsp:sp>
    <dsp:sp modelId="{3AA0E794-24D9-455E-A0C5-F6F038C5EE40}">
      <dsp:nvSpPr>
        <dsp:cNvPr id="0" name=""/>
        <dsp:cNvSpPr/>
      </dsp:nvSpPr>
      <dsp:spPr>
        <a:xfrm>
          <a:off x="3286" y="714645"/>
          <a:ext cx="3203971" cy="401456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user can fill the form with their current address so that the NGO workers can pick the child from that area</a:t>
          </a:r>
          <a:endParaRPr lang="en-IN" sz="3200" kern="1200" dirty="0"/>
        </a:p>
      </dsp:txBody>
      <dsp:txXfrm>
        <a:off x="3286" y="714645"/>
        <a:ext cx="3203971" cy="4014562"/>
      </dsp:txXfrm>
    </dsp:sp>
    <dsp:sp modelId="{EFA71C03-E132-4C45-B78A-1798F7C4A3F5}">
      <dsp:nvSpPr>
        <dsp:cNvPr id="0" name=""/>
        <dsp:cNvSpPr/>
      </dsp:nvSpPr>
      <dsp:spPr>
        <a:xfrm>
          <a:off x="3655814" y="213006"/>
          <a:ext cx="3203971" cy="516637"/>
        </a:xfrm>
        <a:prstGeom prst="rect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accent4">
              <a:hueOff val="4900445"/>
              <a:satOff val="-20388"/>
              <a:lumOff val="4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ADOPTION</a:t>
          </a:r>
          <a:endParaRPr lang="en-IN" sz="2300" kern="1200" dirty="0"/>
        </a:p>
      </dsp:txBody>
      <dsp:txXfrm>
        <a:off x="3655814" y="213006"/>
        <a:ext cx="3203971" cy="516637"/>
      </dsp:txXfrm>
    </dsp:sp>
    <dsp:sp modelId="{F5B1A37E-0059-4FC2-ACE8-E5FF315B3F96}">
      <dsp:nvSpPr>
        <dsp:cNvPr id="0" name=""/>
        <dsp:cNvSpPr/>
      </dsp:nvSpPr>
      <dsp:spPr>
        <a:xfrm>
          <a:off x="3655814" y="662131"/>
          <a:ext cx="3203971" cy="4014562"/>
        </a:xfrm>
        <a:prstGeom prst="rect">
          <a:avLst/>
        </a:prstGeom>
        <a:solidFill>
          <a:schemeClr val="accent4">
            <a:tint val="40000"/>
            <a:alpha val="90000"/>
            <a:hueOff val="5430963"/>
            <a:satOff val="-25622"/>
            <a:lumOff val="-925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5430963"/>
              <a:satOff val="-25622"/>
              <a:lumOff val="-92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user</a:t>
          </a:r>
          <a:r>
            <a:rPr lang="en-US" sz="3200" kern="1200" baseline="0" dirty="0"/>
            <a:t> can check on the details related to adoption of child &amp; then visit our NGO for adoption</a:t>
          </a:r>
          <a:endParaRPr lang="en-IN" sz="3200" kern="1200" dirty="0"/>
        </a:p>
      </dsp:txBody>
      <dsp:txXfrm>
        <a:off x="3655814" y="662131"/>
        <a:ext cx="3203971" cy="4014562"/>
      </dsp:txXfrm>
    </dsp:sp>
    <dsp:sp modelId="{03197198-4C49-4854-BED1-23796209B7C8}">
      <dsp:nvSpPr>
        <dsp:cNvPr id="0" name=""/>
        <dsp:cNvSpPr/>
      </dsp:nvSpPr>
      <dsp:spPr>
        <a:xfrm>
          <a:off x="7308342" y="190373"/>
          <a:ext cx="3203971" cy="558356"/>
        </a:xfrm>
        <a:prstGeom prst="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DONATION</a:t>
          </a:r>
          <a:endParaRPr lang="en-IN" sz="2300" kern="1200" dirty="0"/>
        </a:p>
      </dsp:txBody>
      <dsp:txXfrm>
        <a:off x="7308342" y="190373"/>
        <a:ext cx="3203971" cy="558356"/>
      </dsp:txXfrm>
    </dsp:sp>
    <dsp:sp modelId="{D3328EA4-D4C9-44D0-ACE2-D3CC6C07F657}">
      <dsp:nvSpPr>
        <dsp:cNvPr id="0" name=""/>
        <dsp:cNvSpPr/>
      </dsp:nvSpPr>
      <dsp:spPr>
        <a:xfrm>
          <a:off x="7308342" y="684764"/>
          <a:ext cx="3203971" cy="4014562"/>
        </a:xfrm>
        <a:prstGeom prst="rect">
          <a:avLst/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the user can donate either some amount or clothes to NGO orphans.</a:t>
          </a:r>
          <a:endParaRPr lang="en-IN" sz="3200" kern="1200" dirty="0"/>
        </a:p>
      </dsp:txBody>
      <dsp:txXfrm>
        <a:off x="7308342" y="684764"/>
        <a:ext cx="3203971" cy="40145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B29AE-C8AF-440D-A39E-AB9FECC146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8727B-F1A9-4BD1-A9C8-A023E8176E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B0256-C744-4E2B-BD88-C870B49DD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1B1F9-D058-4DC7-9E58-05D1DEA74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FD47-174E-4C6C-A453-D1DACEFC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774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78801-B38A-4E7A-8CE7-52C35CEB4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B82CBD-617A-4AE2-A091-760A193CD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D5473-3FC6-46B4-A9AA-81F5E543A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AD2C2-CFFA-4E37-BAA2-05F10B59A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98D54-9A61-4496-93EF-D54239B65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7039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83C0AA-445A-43B9-8D0C-303D10C1D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7CC505-73A2-4665-8282-9B6147E8A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24CC3-C090-42D8-A43B-A89F55C07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1AB50-5B74-4985-9A07-6F8D9AAF2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271B6-DACC-41B2-9683-3A5D7769C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2732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AFC8B-8E00-4054-AE3B-FCEEC1F72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FBFB9-6AE2-4081-B002-F4DF89516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87E0B-A7A4-44C8-96D4-1F95B9546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E957E-5973-46ED-AC16-9AF36C10C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780D4-EC48-4A82-8CFD-FD10E6E45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4361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A4FBE-7F53-4260-BF46-2F8F05499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289E0-938F-49F6-BB8F-CEEDCB02F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D1181-F023-4661-9DE3-BCE38D886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066C7-F468-449E-A115-8DDF08E76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671A8-9A2D-4927-BDE0-C74889A6C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52165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E8F92-42AF-4F94-9F8D-3AAB4F1DA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1BD1E-C80D-4720-BA4C-1F7056A5EA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EDF51C-4C21-479D-BD6C-2ADC3C8D4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5E6FE3-CE9D-42ED-BDEF-67D5E7745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E19D72-7A6B-457E-A18C-918AA66C0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2A6F3-C6D4-435F-B65E-4E8F42D55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3515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AA276-6404-4433-9D66-8C70BDEB9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D59DD-E512-4766-B5BE-A51FCFE36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469D56-606D-4EA8-8DF4-367A4622E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B9D18-6DCD-4616-9114-F580FF5FB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AEFFF3-5FA6-4D2D-9C84-8939BD67C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810B28-248B-4565-9C82-FD8A19C87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4068AC-110F-4346-91F7-54F84DCDF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1AE0C5-A489-4C18-93C8-C856540C0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7165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87175-C08B-4BC5-AA35-D19B84DFA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39A33C-6CAD-4612-B678-7635E6CE5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CA002F-C221-4948-819F-F4759FB6F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A82678-6F8E-4D39-AE3D-5F5CDF88E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5652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016F29-555E-44BC-8269-177CAA77C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17A4D1-3EAC-4E25-BED8-A82C34E43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C788DF-316F-47DE-9970-23964FC31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5840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7CF94-4DBF-44BB-AF70-07B5EF513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86D2-21E5-412F-A768-97EEA5201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1CD9AA-8F77-445F-A500-F750E3D71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3F8EE-F659-4CB1-980B-7B0F3B6CC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555D4-3414-4BC1-AD3B-6039ABA82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878D43-9CB1-4E4E-8678-E2452B9E5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0217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EDCCA-329B-4038-BBF4-C8014D889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3355B6-2636-4AF2-A1CB-BAF2567137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47B0D-40A2-4CBA-B340-91C54EB84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DEA00-8108-43A5-9258-35E10E399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EEFF6C-DF75-4A15-A658-D3CEC8CC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9990C-897C-4F14-860F-88B0D8A30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4002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8E6B51-2588-4512-886A-7C41BCA23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E8412-572F-49C9-A6EF-560D33AA4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7B03E-DB7E-4DE2-BB8F-5C9E5DB8D1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773E3F-2A25-434A-A687-5AA8EFA4AFC5}" type="datetimeFigureOut">
              <a:rPr lang="en-IN" smtClean="0"/>
              <a:t>29-07-2021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F4223-A2A3-4998-B5D7-5ADD0C9634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0D262-B287-4BDD-9B6A-CA6C94279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F0CB8-4843-424E-AAA4-EE0765E3B6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108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9FA84-EACA-438D-B35D-F679077D0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2071" y="1252752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dirty="0">
                <a:solidFill>
                  <a:schemeClr val="accent2"/>
                </a:solidFill>
              </a:rPr>
              <a:t>  AASHAYEIN NGO</a:t>
            </a:r>
            <a:br>
              <a:rPr lang="en-US" sz="9600" dirty="0"/>
            </a:b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GIVING HOPE &amp; CHANGING LIVES </a:t>
            </a:r>
            <a:endParaRPr lang="en-IN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41DFB-5079-471E-BA76-D4414E2202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8913" y="4615940"/>
            <a:ext cx="2731362" cy="818965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66"/>
                </a:solidFill>
              </a:rPr>
              <a:t>Developed by :</a:t>
            </a:r>
          </a:p>
          <a:p>
            <a:r>
              <a:rPr lang="en-US" dirty="0">
                <a:solidFill>
                  <a:srgbClr val="FF0066"/>
                </a:solidFill>
              </a:rPr>
              <a:t>SHRUTI CHAURASIYA</a:t>
            </a:r>
            <a:endParaRPr lang="en-IN" dirty="0">
              <a:solidFill>
                <a:srgbClr val="FF006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A403AC-4A7F-4A8C-B86B-482FD4DA8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26" y="1615313"/>
            <a:ext cx="1885887" cy="19012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537DA4-3364-436D-94FB-01387CC35401}"/>
              </a:ext>
            </a:extLst>
          </p:cNvPr>
          <p:cNvSpPr txBox="1"/>
          <p:nvPr/>
        </p:nvSpPr>
        <p:spPr>
          <a:xfrm>
            <a:off x="7439487" y="4615940"/>
            <a:ext cx="2752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66"/>
                </a:solidFill>
              </a:rPr>
              <a:t>GUIDE:</a:t>
            </a:r>
          </a:p>
          <a:p>
            <a:r>
              <a:rPr lang="en-IN" dirty="0">
                <a:solidFill>
                  <a:srgbClr val="FF0066"/>
                </a:solidFill>
              </a:rPr>
              <a:t>Prof. </a:t>
            </a:r>
          </a:p>
        </p:txBody>
      </p:sp>
    </p:spTree>
    <p:extLst>
      <p:ext uri="{BB962C8B-B14F-4D97-AF65-F5344CB8AC3E}">
        <p14:creationId xmlns:p14="http://schemas.microsoft.com/office/powerpoint/2010/main" val="245452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0A9A2-B20B-4921-ABF3-123AEA16F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23978"/>
          </a:xfrm>
        </p:spPr>
        <p:txBody>
          <a:bodyPr>
            <a:normAutofit/>
          </a:bodyPr>
          <a:lstStyle/>
          <a:p>
            <a:r>
              <a:rPr lang="en-US" dirty="0"/>
              <a:t>ADVANTAGES: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ED2FE-C8BD-48AC-9902-C1BC61ED9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Promoting the NGO.</a:t>
            </a:r>
          </a:p>
          <a:p>
            <a:r>
              <a:rPr lang="en-US" dirty="0"/>
              <a:t>Direct Communication with the Organization.</a:t>
            </a:r>
          </a:p>
          <a:p>
            <a:r>
              <a:rPr lang="en-US" dirty="0"/>
              <a:t>Helping in social cause without much efforts.</a:t>
            </a:r>
          </a:p>
          <a:p>
            <a:r>
              <a:rPr lang="en-US" dirty="0"/>
              <a:t>It will bring transparency.</a:t>
            </a:r>
          </a:p>
          <a:p>
            <a:r>
              <a:rPr lang="en-US" dirty="0"/>
              <a:t>Sponsors can find us easily.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080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44F32-2781-4732-A4E3-C13191765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E2D98-CF7D-4003-B846-AD52C0613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11043"/>
          </a:xfrm>
        </p:spPr>
        <p:txBody>
          <a:bodyPr/>
          <a:lstStyle/>
          <a:p>
            <a:r>
              <a:rPr lang="en-US" dirty="0"/>
              <a:t>Internet Connection is necessary.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95752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81A8E-63D6-4D5C-8756-AC8C02E73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4079"/>
          </a:xfrm>
        </p:spPr>
        <p:txBody>
          <a:bodyPr/>
          <a:lstStyle/>
          <a:p>
            <a:r>
              <a:rPr lang="en-US" dirty="0"/>
              <a:t>REQUIREMENT SPECIFICATIONS: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57069-7A52-4EF5-BF28-5D6E4A41B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4412"/>
            <a:ext cx="10515600" cy="4392551"/>
          </a:xfrm>
        </p:spPr>
        <p:txBody>
          <a:bodyPr/>
          <a:lstStyle/>
          <a:p>
            <a:r>
              <a:rPr lang="en-IN" b="1" dirty="0"/>
              <a:t>Hardware:</a:t>
            </a:r>
          </a:p>
          <a:p>
            <a:pPr lvl="1"/>
            <a:r>
              <a:rPr lang="en-US" sz="2000" b="1" dirty="0"/>
              <a:t>Operating System:</a:t>
            </a:r>
            <a:r>
              <a:rPr lang="en-US" sz="2000" dirty="0"/>
              <a:t> Windows</a:t>
            </a:r>
            <a:endParaRPr lang="en-IN" sz="2800" dirty="0"/>
          </a:p>
          <a:p>
            <a:pPr lvl="1"/>
            <a:r>
              <a:rPr lang="en-US" sz="2000" b="1" dirty="0"/>
              <a:t>Processor:</a:t>
            </a:r>
            <a:r>
              <a:rPr lang="en-US" sz="2000" dirty="0"/>
              <a:t> AMD RYZEN 5</a:t>
            </a:r>
            <a:endParaRPr lang="en-IN" sz="2800" dirty="0"/>
          </a:p>
          <a:p>
            <a:pPr lvl="1"/>
            <a:r>
              <a:rPr lang="en-US" sz="2000" b="1" dirty="0"/>
              <a:t>Ram: </a:t>
            </a:r>
            <a:r>
              <a:rPr lang="en-US" sz="2000" dirty="0"/>
              <a:t>8</a:t>
            </a:r>
            <a:r>
              <a:rPr lang="en-US" sz="2000" b="1" dirty="0"/>
              <a:t> </a:t>
            </a:r>
            <a:r>
              <a:rPr lang="en-US" sz="2000" dirty="0"/>
              <a:t>GB</a:t>
            </a:r>
          </a:p>
          <a:p>
            <a:r>
              <a:rPr lang="en-IN" b="1" dirty="0"/>
              <a:t>Software:</a:t>
            </a:r>
            <a:endParaRPr lang="en-IN" dirty="0"/>
          </a:p>
          <a:p>
            <a:pPr lvl="1"/>
            <a:r>
              <a:rPr lang="en-US" sz="2000" b="1" dirty="0"/>
              <a:t>Language: </a:t>
            </a:r>
            <a:r>
              <a:rPr lang="en-US" sz="2000" dirty="0"/>
              <a:t>Java </a:t>
            </a:r>
          </a:p>
          <a:p>
            <a:pPr lvl="1"/>
            <a:r>
              <a:rPr lang="en-US" sz="2000" b="1" dirty="0"/>
              <a:t>Tools: </a:t>
            </a:r>
            <a:r>
              <a:rPr lang="en-US" dirty="0"/>
              <a:t>NetBeans</a:t>
            </a:r>
            <a:endParaRPr lang="en-IN" dirty="0"/>
          </a:p>
          <a:p>
            <a:pPr lvl="1"/>
            <a:r>
              <a:rPr lang="en-US" sz="2000" b="1" dirty="0"/>
              <a:t>Database:</a:t>
            </a:r>
            <a:r>
              <a:rPr lang="en-US" sz="2800" dirty="0"/>
              <a:t> </a:t>
            </a:r>
            <a:r>
              <a:rPr lang="en-US" dirty="0"/>
              <a:t>MySQL</a:t>
            </a:r>
            <a:endParaRPr lang="en-IN" sz="1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981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8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6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9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35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2574-8000-4F79-AA8C-773E52112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23978"/>
          </a:xfrm>
        </p:spPr>
        <p:txBody>
          <a:bodyPr/>
          <a:lstStyle/>
          <a:p>
            <a:r>
              <a:rPr lang="en-US" dirty="0"/>
              <a:t>FUTURE SCOPE: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A5881-83D6-4090-B76D-5D553C03E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 people in any disaster/ pandemic situations. </a:t>
            </a:r>
          </a:p>
          <a:p>
            <a:r>
              <a:rPr lang="en-US" dirty="0"/>
              <a:t>Help Orphan children.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74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F80B0-149C-43F1-90E3-B664ED341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88466"/>
          </a:xfrm>
        </p:spPr>
        <p:txBody>
          <a:bodyPr/>
          <a:lstStyle/>
          <a:p>
            <a:r>
              <a:rPr lang="en-US" dirty="0"/>
              <a:t>CONCLUSION: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CB638-9951-496E-8276-0D3569D2E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 </a:t>
            </a:r>
            <a:r>
              <a:rPr lang="en-US" dirty="0">
                <a:solidFill>
                  <a:schemeClr val="accent2"/>
                </a:solidFill>
              </a:rPr>
              <a:t>THERE IS NO EXERCISE BETTER FOR THE HEART THAN REACHING DOWN AND LIFTING PEOPLE UP. </a:t>
            </a:r>
            <a:r>
              <a:rPr lang="en-US" dirty="0"/>
              <a:t>”</a:t>
            </a:r>
          </a:p>
          <a:p>
            <a:r>
              <a:rPr lang="en-US" dirty="0"/>
              <a:t>This application will always help People.</a:t>
            </a:r>
          </a:p>
          <a:p>
            <a:r>
              <a:rPr lang="en-US"/>
              <a:t>It will </a:t>
            </a:r>
            <a:r>
              <a:rPr lang="en-US" dirty="0"/>
              <a:t>always be available for helping students in their education in every possible way.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268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DE9A4E-FFD6-468A-8FE4-58ED3C8E0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" r="59951" b="41489"/>
          <a:stretch/>
        </p:blipFill>
        <p:spPr>
          <a:xfrm>
            <a:off x="2837895" y="725749"/>
            <a:ext cx="6516210" cy="540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047EB3-8B99-477C-88DC-F37BC16AFB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" r="63052" b="37407"/>
          <a:stretch/>
        </p:blipFill>
        <p:spPr>
          <a:xfrm>
            <a:off x="2689934" y="781235"/>
            <a:ext cx="6090081" cy="493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770068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EA688A-0856-4F45-B7A6-98DD5AA33D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" r="58277" b="23884"/>
          <a:stretch/>
        </p:blipFill>
        <p:spPr>
          <a:xfrm>
            <a:off x="2527176" y="645851"/>
            <a:ext cx="7137647" cy="556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8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82FD2B-8B32-4CBF-87A4-0BE21294B1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" r="49320" b="5372"/>
          <a:stretch/>
        </p:blipFill>
        <p:spPr>
          <a:xfrm>
            <a:off x="2769833" y="106532"/>
            <a:ext cx="6116715" cy="648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21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B0238-3B92-4D43-8111-AA9310F35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1935"/>
          </a:xfrm>
        </p:spPr>
        <p:txBody>
          <a:bodyPr/>
          <a:lstStyle/>
          <a:p>
            <a:r>
              <a:rPr lang="en-US" dirty="0"/>
              <a:t>INDEX: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24E4A-5B39-4AD8-83ED-C971007E4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0023"/>
            <a:ext cx="10515600" cy="4436940"/>
          </a:xfrm>
        </p:spPr>
        <p:txBody>
          <a:bodyPr>
            <a:normAutofit fontScale="92500"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Problem Statement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Abstract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Introduction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Block Diagram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Working Module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Advantages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Disadvantages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Requirement Specifications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Future Scope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Conclusion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5521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DEB16-CB35-4013-94AB-53DBB8970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6146"/>
            <a:ext cx="10515600" cy="723011"/>
          </a:xfrm>
        </p:spPr>
        <p:txBody>
          <a:bodyPr/>
          <a:lstStyle/>
          <a:p>
            <a:r>
              <a:rPr lang="en-US" dirty="0"/>
              <a:t>PROBLEM STATEMENT: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BE823-78AB-419E-9B7E-D36CFAB8E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686"/>
            <a:ext cx="10515600" cy="5102987"/>
          </a:xfrm>
        </p:spPr>
        <p:txBody>
          <a:bodyPr>
            <a:normAutofit/>
          </a:bodyPr>
          <a:lstStyle/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There are many NGOs in India whose main branches are located in metropolitan cities. 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But their service needs to be given to the rural places as they take up educational activities. 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 to get a good economic development of the country, their </a:t>
            </a: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health and mind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needs to be kept healthy &amp; fit. 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Hence, this is a small application for those people who can’t afford a visit to big cities. 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This application helps the people to get attached to the NGO named “AASHAYEIN” and get educational </a:t>
            </a: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&amp;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orphanage information also during this Pandemic situation.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So that they can sit back at home safely and operate from home in some small steps.</a:t>
            </a:r>
            <a:endParaRPr lang="en-IN" sz="32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1094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EA158-3A87-45B4-9131-E4532D4B6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5891"/>
          </a:xfrm>
        </p:spPr>
        <p:txBody>
          <a:bodyPr/>
          <a:lstStyle/>
          <a:p>
            <a:r>
              <a:rPr lang="en-US" dirty="0"/>
              <a:t>ABSTRACT: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B6774-1A0A-408A-BCEE-2B804EE86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7904"/>
            <a:ext cx="10515600" cy="4659059"/>
          </a:xfrm>
        </p:spPr>
        <p:txBody>
          <a:bodyPr>
            <a:normAutofit/>
          </a:bodyPr>
          <a:lstStyle/>
          <a:p>
            <a:r>
              <a:rPr lang="en-US" dirty="0"/>
              <a:t>In this Pandemic Situation many people were badly affected either by health or financially.</a:t>
            </a:r>
          </a:p>
          <a:p>
            <a:r>
              <a:rPr lang="en-US" dirty="0"/>
              <a:t>Many families were destroyed, many children lost their parents.</a:t>
            </a:r>
          </a:p>
          <a:p>
            <a:r>
              <a:rPr lang="en-US" dirty="0"/>
              <a:t>AASHAYEIN NGO is especially helping these people to overcome their tough time.</a:t>
            </a:r>
          </a:p>
          <a:p>
            <a:r>
              <a:rPr lang="en-US" dirty="0"/>
              <a:t>Our NGO has supported many people during lockdown and is still helping them in all aspects possible.</a:t>
            </a:r>
          </a:p>
          <a:p>
            <a:r>
              <a:rPr lang="en-US" dirty="0"/>
              <a:t>Also this application provides information of some very helpful schemes launched by the Government of India for Orphans.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3399536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02481-8A7E-481D-8461-0ED8A0B35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660" y="275207"/>
            <a:ext cx="10821140" cy="781235"/>
          </a:xfrm>
        </p:spPr>
        <p:txBody>
          <a:bodyPr/>
          <a:lstStyle/>
          <a:p>
            <a:r>
              <a:rPr lang="en-US" dirty="0"/>
              <a:t>INTRODUCTION: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2AA21-8100-4498-800B-E90420E12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250" y="1207364"/>
            <a:ext cx="11407806" cy="5285512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A non-governmental organization (NGO) is an organization that is neither a part of a government nor a conventional for-profit business.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NGOs may be funded by governments, foundations, schools, businesses or private people.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b="0" i="0" dirty="0">
                <a:solidFill>
                  <a:srgbClr val="3B3835"/>
                </a:solidFill>
                <a:effectLst/>
                <a:latin typeface="Helvetica Neue"/>
              </a:rPr>
              <a:t>Some may have charitable status, while others may be registered for tax exemption based on recognition of social purposes. Others may be fronts for political, religious, or other interests.</a:t>
            </a:r>
            <a:endParaRPr lang="en-US" b="0" i="0" dirty="0">
              <a:solidFill>
                <a:srgbClr val="234888"/>
              </a:solidFill>
              <a:latin typeface="Verdana" panose="020B060403050404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2800" dirty="0">
                <a:solidFill>
                  <a:srgbClr val="234888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AASHAYEIN </a:t>
            </a:r>
            <a:r>
              <a:rPr lang="en-US" sz="2800" dirty="0">
                <a:solidFill>
                  <a:srgbClr val="60606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is one </a:t>
            </a:r>
            <a:r>
              <a:rPr lang="en-US" dirty="0">
                <a:solidFill>
                  <a:srgbClr val="606060"/>
                </a:solidFill>
                <a:latin typeface="Verdana" panose="020B060403050404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among the </a:t>
            </a:r>
            <a:r>
              <a:rPr lang="en-US" sz="2800" dirty="0">
                <a:solidFill>
                  <a:srgbClr val="60606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increasingly acknowledged as an issue of major ethical and practical importance. 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84909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EC70E-EBF6-4032-B53A-73CBF43C5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31" y="258594"/>
            <a:ext cx="4159928" cy="620296"/>
          </a:xfrm>
        </p:spPr>
        <p:txBody>
          <a:bodyPr>
            <a:normAutofit fontScale="90000"/>
          </a:bodyPr>
          <a:lstStyle/>
          <a:p>
            <a:r>
              <a:rPr lang="en-US" dirty="0"/>
              <a:t>BLOCK DIAGRAM:</a:t>
            </a:r>
            <a:endParaRPr lang="en-IN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989E919-12A8-4D10-96DD-0EA55C738190}"/>
              </a:ext>
            </a:extLst>
          </p:cNvPr>
          <p:cNvSpPr/>
          <p:nvPr/>
        </p:nvSpPr>
        <p:spPr>
          <a:xfrm>
            <a:off x="5335480" y="187001"/>
            <a:ext cx="1145219" cy="514904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Start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8B15B8CB-D524-4AB4-A1DA-7C7EDDC3EBB3}"/>
              </a:ext>
            </a:extLst>
          </p:cNvPr>
          <p:cNvSpPr/>
          <p:nvPr/>
        </p:nvSpPr>
        <p:spPr>
          <a:xfrm>
            <a:off x="4967056" y="933297"/>
            <a:ext cx="1882065" cy="914399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user logged in or not</a:t>
            </a:r>
            <a:endParaRPr lang="en-IN" sz="1400" dirty="0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AA505AB-9E88-44E7-95E1-1AB11873684B}"/>
              </a:ext>
            </a:extLst>
          </p:cNvPr>
          <p:cNvCxnSpPr>
            <a:stCxn id="5" idx="4"/>
            <a:endCxn id="6" idx="0"/>
          </p:cNvCxnSpPr>
          <p:nvPr/>
        </p:nvCxnSpPr>
        <p:spPr>
          <a:xfrm flipH="1">
            <a:off x="5908089" y="701905"/>
            <a:ext cx="1" cy="2313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0D3F2C-386C-4D45-92CF-668213E8376E}"/>
              </a:ext>
            </a:extLst>
          </p:cNvPr>
          <p:cNvCxnSpPr>
            <a:stCxn id="6" idx="2"/>
          </p:cNvCxnSpPr>
          <p:nvPr/>
        </p:nvCxnSpPr>
        <p:spPr>
          <a:xfrm>
            <a:off x="5908089" y="1847696"/>
            <a:ext cx="0" cy="21192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C4FFD69-CA3B-43CB-8386-0A328EC1A5E1}"/>
              </a:ext>
            </a:extLst>
          </p:cNvPr>
          <p:cNvSpPr/>
          <p:nvPr/>
        </p:nvSpPr>
        <p:spPr>
          <a:xfrm>
            <a:off x="7779075" y="1195564"/>
            <a:ext cx="1882060" cy="337352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 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67C15A4-9D16-456C-B4B2-B393FD1E9EBE}"/>
              </a:ext>
            </a:extLst>
          </p:cNvPr>
          <p:cNvCxnSpPr>
            <a:cxnSpLocks/>
          </p:cNvCxnSpPr>
          <p:nvPr/>
        </p:nvCxnSpPr>
        <p:spPr>
          <a:xfrm flipV="1">
            <a:off x="6849121" y="1364240"/>
            <a:ext cx="929954" cy="140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8A9FEC3-014E-4730-821A-18A62D5714EB}"/>
              </a:ext>
            </a:extLst>
          </p:cNvPr>
          <p:cNvSpPr/>
          <p:nvPr/>
        </p:nvSpPr>
        <p:spPr>
          <a:xfrm>
            <a:off x="5038077" y="2078812"/>
            <a:ext cx="1811044" cy="369370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Main Activity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89B4D7-0E16-4282-A4C4-4306D33E430F}"/>
              </a:ext>
            </a:extLst>
          </p:cNvPr>
          <p:cNvSpPr txBox="1"/>
          <p:nvPr/>
        </p:nvSpPr>
        <p:spPr>
          <a:xfrm>
            <a:off x="5979107" y="1717062"/>
            <a:ext cx="1096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true</a:t>
            </a:r>
            <a:endParaRPr lang="en-IN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2EC6777-6887-4FA8-85FB-D75875D65D5A}"/>
              </a:ext>
            </a:extLst>
          </p:cNvPr>
          <p:cNvCxnSpPr>
            <a:cxnSpLocks/>
          </p:cNvCxnSpPr>
          <p:nvPr/>
        </p:nvCxnSpPr>
        <p:spPr>
          <a:xfrm>
            <a:off x="9661135" y="1416826"/>
            <a:ext cx="122287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23734B66-7361-4060-983B-26963C068994}"/>
              </a:ext>
            </a:extLst>
          </p:cNvPr>
          <p:cNvSpPr/>
          <p:nvPr/>
        </p:nvSpPr>
        <p:spPr>
          <a:xfrm>
            <a:off x="10884009" y="1248222"/>
            <a:ext cx="1175178" cy="33735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Sign up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B48BF9-F960-440F-AEC7-5536D5F9AF9E}"/>
              </a:ext>
            </a:extLst>
          </p:cNvPr>
          <p:cNvSpPr txBox="1"/>
          <p:nvPr/>
        </p:nvSpPr>
        <p:spPr>
          <a:xfrm>
            <a:off x="9745451" y="1063556"/>
            <a:ext cx="1175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user</a:t>
            </a:r>
            <a:endParaRPr lang="en-IN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C386309-53DA-4B47-AE7E-FB1C7A3B073B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5943599" y="2448182"/>
            <a:ext cx="0" cy="31277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9152E2-2FA4-49BC-B435-CC350ECAA003}"/>
              </a:ext>
            </a:extLst>
          </p:cNvPr>
          <p:cNvCxnSpPr>
            <a:cxnSpLocks/>
          </p:cNvCxnSpPr>
          <p:nvPr/>
        </p:nvCxnSpPr>
        <p:spPr>
          <a:xfrm flipV="1">
            <a:off x="3817398" y="2760955"/>
            <a:ext cx="457200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34F92F9-73C8-4AD2-B920-4EA95DBDF3E9}"/>
              </a:ext>
            </a:extLst>
          </p:cNvPr>
          <p:cNvCxnSpPr>
            <a:cxnSpLocks/>
          </p:cNvCxnSpPr>
          <p:nvPr/>
        </p:nvCxnSpPr>
        <p:spPr>
          <a:xfrm>
            <a:off x="3817398" y="2760955"/>
            <a:ext cx="0" cy="65402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154F7E4-CBFE-429B-95BB-63380629DBDD}"/>
              </a:ext>
            </a:extLst>
          </p:cNvPr>
          <p:cNvCxnSpPr>
            <a:cxnSpLocks/>
          </p:cNvCxnSpPr>
          <p:nvPr/>
        </p:nvCxnSpPr>
        <p:spPr>
          <a:xfrm>
            <a:off x="8389398" y="2760955"/>
            <a:ext cx="17755" cy="65402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6187213-67CD-4B08-91D1-E6E150033689}"/>
              </a:ext>
            </a:extLst>
          </p:cNvPr>
          <p:cNvSpPr/>
          <p:nvPr/>
        </p:nvSpPr>
        <p:spPr>
          <a:xfrm>
            <a:off x="2565647" y="3429000"/>
            <a:ext cx="2281561" cy="5747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EDUCATION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91CABF2F-8CDA-4272-BEBC-0E33CC9C7630}"/>
              </a:ext>
            </a:extLst>
          </p:cNvPr>
          <p:cNvSpPr/>
          <p:nvPr/>
        </p:nvSpPr>
        <p:spPr>
          <a:xfrm>
            <a:off x="7233822" y="3428999"/>
            <a:ext cx="2281561" cy="57476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ORPHANAGE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FD518C-56A0-485A-BB59-1819A05E8799}"/>
              </a:ext>
            </a:extLst>
          </p:cNvPr>
          <p:cNvCxnSpPr>
            <a:cxnSpLocks/>
            <a:stCxn id="48" idx="2"/>
          </p:cNvCxnSpPr>
          <p:nvPr/>
        </p:nvCxnSpPr>
        <p:spPr>
          <a:xfrm>
            <a:off x="8374603" y="4003760"/>
            <a:ext cx="32550" cy="92848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C3BDD23-FDCB-487B-A539-A3DB6377A6B1}"/>
              </a:ext>
            </a:extLst>
          </p:cNvPr>
          <p:cNvCxnSpPr>
            <a:cxnSpLocks/>
          </p:cNvCxnSpPr>
          <p:nvPr/>
        </p:nvCxnSpPr>
        <p:spPr>
          <a:xfrm>
            <a:off x="6596109" y="4399586"/>
            <a:ext cx="341790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DF045AB-ACB8-446D-82DE-E305FF210531}"/>
              </a:ext>
            </a:extLst>
          </p:cNvPr>
          <p:cNvCxnSpPr>
            <a:cxnSpLocks/>
          </p:cNvCxnSpPr>
          <p:nvPr/>
        </p:nvCxnSpPr>
        <p:spPr>
          <a:xfrm>
            <a:off x="6596109" y="4399586"/>
            <a:ext cx="0" cy="5326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B1CF6FA-053B-44AE-9BDD-F24763BE53E6}"/>
              </a:ext>
            </a:extLst>
          </p:cNvPr>
          <p:cNvCxnSpPr>
            <a:cxnSpLocks/>
          </p:cNvCxnSpPr>
          <p:nvPr/>
        </p:nvCxnSpPr>
        <p:spPr>
          <a:xfrm>
            <a:off x="10014012" y="4399586"/>
            <a:ext cx="0" cy="53266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05C3886D-266E-4FED-9A24-00483789E990}"/>
              </a:ext>
            </a:extLst>
          </p:cNvPr>
          <p:cNvSpPr/>
          <p:nvPr/>
        </p:nvSpPr>
        <p:spPr>
          <a:xfrm>
            <a:off x="5943599" y="4953064"/>
            <a:ext cx="1337566" cy="56151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ADMISSION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7DBAE51A-1244-4554-907C-9DBDA5187E7D}"/>
              </a:ext>
            </a:extLst>
          </p:cNvPr>
          <p:cNvSpPr/>
          <p:nvPr/>
        </p:nvSpPr>
        <p:spPr>
          <a:xfrm>
            <a:off x="7705819" y="4932247"/>
            <a:ext cx="1337566" cy="56151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ADOPTION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5F8FADE8-47A7-4DA8-B5CA-2F54977DD030}"/>
              </a:ext>
            </a:extLst>
          </p:cNvPr>
          <p:cNvSpPr/>
          <p:nvPr/>
        </p:nvSpPr>
        <p:spPr>
          <a:xfrm>
            <a:off x="9345229" y="4953064"/>
            <a:ext cx="1337566" cy="56151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DONATION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3011977-61ED-4FFE-B5DE-D04CB2F71952}"/>
              </a:ext>
            </a:extLst>
          </p:cNvPr>
          <p:cNvCxnSpPr>
            <a:cxnSpLocks/>
          </p:cNvCxnSpPr>
          <p:nvPr/>
        </p:nvCxnSpPr>
        <p:spPr>
          <a:xfrm flipH="1">
            <a:off x="3821836" y="3988995"/>
            <a:ext cx="1" cy="5416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0CD9780-BB68-4AB4-828D-D9BEC4E10B0D}"/>
              </a:ext>
            </a:extLst>
          </p:cNvPr>
          <p:cNvCxnSpPr>
            <a:cxnSpLocks/>
          </p:cNvCxnSpPr>
          <p:nvPr/>
        </p:nvCxnSpPr>
        <p:spPr>
          <a:xfrm flipH="1">
            <a:off x="967666" y="4530601"/>
            <a:ext cx="407041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2DC22B5-3C7B-4F82-8A83-6038F1BB6B77}"/>
              </a:ext>
            </a:extLst>
          </p:cNvPr>
          <p:cNvCxnSpPr>
            <a:cxnSpLocks/>
          </p:cNvCxnSpPr>
          <p:nvPr/>
        </p:nvCxnSpPr>
        <p:spPr>
          <a:xfrm flipH="1">
            <a:off x="976543" y="4530601"/>
            <a:ext cx="1" cy="5416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C5E03099-CCAC-4BCA-8D2D-64A78925A9E4}"/>
              </a:ext>
            </a:extLst>
          </p:cNvPr>
          <p:cNvCxnSpPr>
            <a:cxnSpLocks/>
          </p:cNvCxnSpPr>
          <p:nvPr/>
        </p:nvCxnSpPr>
        <p:spPr>
          <a:xfrm flipH="1">
            <a:off x="5026977" y="4530601"/>
            <a:ext cx="1" cy="5416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2AB0F246-BE6C-4EBD-87B0-18F66135BACE}"/>
              </a:ext>
            </a:extLst>
          </p:cNvPr>
          <p:cNvSpPr/>
          <p:nvPr/>
        </p:nvSpPr>
        <p:spPr>
          <a:xfrm>
            <a:off x="247087" y="5057442"/>
            <a:ext cx="1751860" cy="56151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GOVERNMENT SCHEMES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06262DED-0969-4A0B-A480-69AE7629DF76}"/>
              </a:ext>
            </a:extLst>
          </p:cNvPr>
          <p:cNvSpPr/>
          <p:nvPr/>
        </p:nvSpPr>
        <p:spPr>
          <a:xfrm>
            <a:off x="4287907" y="5079295"/>
            <a:ext cx="1337566" cy="56151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DONATION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9EF57B71-0BEA-4E7B-BFB8-0D902D6FB741}"/>
              </a:ext>
            </a:extLst>
          </p:cNvPr>
          <p:cNvSpPr/>
          <p:nvPr/>
        </p:nvSpPr>
        <p:spPr>
          <a:xfrm>
            <a:off x="2311151" y="5079295"/>
            <a:ext cx="1337566" cy="56151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HELP FROM NGO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21C8914F-C30E-4514-BE92-46931BE4EA60}"/>
              </a:ext>
            </a:extLst>
          </p:cNvPr>
          <p:cNvCxnSpPr>
            <a:cxnSpLocks/>
          </p:cNvCxnSpPr>
          <p:nvPr/>
        </p:nvCxnSpPr>
        <p:spPr>
          <a:xfrm flipH="1">
            <a:off x="3040605" y="4523219"/>
            <a:ext cx="1" cy="5416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593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7876-91F4-41B6-83D3-F4640A1CC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5806"/>
          </a:xfrm>
        </p:spPr>
        <p:txBody>
          <a:bodyPr>
            <a:normAutofit fontScale="90000"/>
          </a:bodyPr>
          <a:lstStyle/>
          <a:p>
            <a:r>
              <a:rPr lang="en-US" dirty="0"/>
              <a:t>WORKING MODULE: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324B362-B722-4FA1-A748-9972225039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1365928"/>
              </p:ext>
            </p:extLst>
          </p:nvPr>
        </p:nvGraphicFramePr>
        <p:xfrm>
          <a:off x="838200" y="1287262"/>
          <a:ext cx="10515600" cy="48897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149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3">
            <a:extLst>
              <a:ext uri="{FF2B5EF4-FFF2-40B4-BE49-F238E27FC236}">
                <a16:creationId xmlns:a16="http://schemas.microsoft.com/office/drawing/2014/main" id="{4727DA9B-CF13-4CD2-B382-E30B2BF066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8971330"/>
              </p:ext>
            </p:extLst>
          </p:nvPr>
        </p:nvGraphicFramePr>
        <p:xfrm>
          <a:off x="838200" y="1277112"/>
          <a:ext cx="10515600" cy="48897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F4C210ED-42EA-4C7B-8BD7-E4EE2C566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675"/>
            <a:ext cx="10515600" cy="619024"/>
          </a:xfrm>
        </p:spPr>
        <p:txBody>
          <a:bodyPr>
            <a:normAutofit fontScale="90000"/>
          </a:bodyPr>
          <a:lstStyle/>
          <a:p>
            <a:r>
              <a:rPr lang="en-US" dirty="0"/>
              <a:t>EDUCATION: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35858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605FC5-D9D0-40BD-A509-F6692297E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1116"/>
          </a:xfrm>
        </p:spPr>
        <p:txBody>
          <a:bodyPr/>
          <a:lstStyle/>
          <a:p>
            <a:r>
              <a:rPr lang="en-US" dirty="0"/>
              <a:t>ORPHANAGE:</a:t>
            </a:r>
            <a:endParaRPr lang="en-IN" dirty="0"/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9DC3EC0B-A5D6-4BD9-96D8-1C21F019EE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6332147"/>
              </p:ext>
            </p:extLst>
          </p:nvPr>
        </p:nvGraphicFramePr>
        <p:xfrm>
          <a:off x="838200" y="1287262"/>
          <a:ext cx="10515600" cy="48897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2246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5" grpId="0">
        <p:bldAsOne/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470</TotalTime>
  <Words>638</Words>
  <Application>Microsoft Office PowerPoint</Application>
  <PresentationFormat>Widescreen</PresentationFormat>
  <Paragraphs>97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Helvetica Neue</vt:lpstr>
      <vt:lpstr>Times New Roman</vt:lpstr>
      <vt:lpstr>Verdana</vt:lpstr>
      <vt:lpstr>Office Theme</vt:lpstr>
      <vt:lpstr>  AASHAYEIN NGO GIVING HOPE &amp; CHANGING LIVES </vt:lpstr>
      <vt:lpstr>INDEX:</vt:lpstr>
      <vt:lpstr>PROBLEM STATEMENT:</vt:lpstr>
      <vt:lpstr>ABSTRACT:</vt:lpstr>
      <vt:lpstr>INTRODUCTION:</vt:lpstr>
      <vt:lpstr>BLOCK DIAGRAM:</vt:lpstr>
      <vt:lpstr>WORKING MODULE:</vt:lpstr>
      <vt:lpstr>EDUCATION:</vt:lpstr>
      <vt:lpstr>ORPHANAGE:</vt:lpstr>
      <vt:lpstr>ADVANTAGES:</vt:lpstr>
      <vt:lpstr>DISADVANTAGES:</vt:lpstr>
      <vt:lpstr>REQUIREMENT SPECIFICATIONS:</vt:lpstr>
      <vt:lpstr>FUTURE SCOPE:</vt:lpstr>
      <vt:lpstr>CONCLUSION: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AASHAYEIN NGO GIVING HOPES &amp; CHANGING LIVES </dc:title>
  <dc:creator>hp</dc:creator>
  <cp:lastModifiedBy>hp</cp:lastModifiedBy>
  <cp:revision>16</cp:revision>
  <dcterms:created xsi:type="dcterms:W3CDTF">2021-07-27T12:42:41Z</dcterms:created>
  <dcterms:modified xsi:type="dcterms:W3CDTF">2021-07-29T04:28:26Z</dcterms:modified>
</cp:coreProperties>
</file>

<file path=docProps/thumbnail.jpeg>
</file>